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75" r:id="rId9"/>
    <p:sldId id="262" r:id="rId10"/>
    <p:sldId id="263" r:id="rId11"/>
    <p:sldId id="276" r:id="rId12"/>
    <p:sldId id="265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n Henrique Oliveira" initials="RHO" lastIdx="1" clrIdx="0">
    <p:extLst>
      <p:ext uri="{19B8F6BF-5375-455C-9EA6-DF929625EA0E}">
        <p15:presenceInfo xmlns:p15="http://schemas.microsoft.com/office/powerpoint/2012/main" userId="232484a3fff6b6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DFF4C-E8C2-47E5-BBE2-C135474B6856}" v="104" dt="2021-06-02T21:31:40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n Henrique Oliveira" userId="232484a3fff6b6b5" providerId="LiveId" clId="{740DFF4C-E8C2-47E5-BBE2-C135474B6856}"/>
    <pc:docChg chg="undo custSel addSld delSld modSld sldOrd">
      <pc:chgData name="Renan Henrique Oliveira" userId="232484a3fff6b6b5" providerId="LiveId" clId="{740DFF4C-E8C2-47E5-BBE2-C135474B6856}" dt="2021-06-02T21:59:38.914" v="3267" actId="27614"/>
      <pc:docMkLst>
        <pc:docMk/>
      </pc:docMkLst>
      <pc:sldChg chg="addSp delSp modSp mod">
        <pc:chgData name="Renan Henrique Oliveira" userId="232484a3fff6b6b5" providerId="LiveId" clId="{740DFF4C-E8C2-47E5-BBE2-C135474B6856}" dt="2021-06-02T18:26:53.043" v="3256" actId="20577"/>
        <pc:sldMkLst>
          <pc:docMk/>
          <pc:sldMk cId="1411593911" sldId="256"/>
        </pc:sldMkLst>
        <pc:spChg chg="mod">
          <ac:chgData name="Renan Henrique Oliveira" userId="232484a3fff6b6b5" providerId="LiveId" clId="{740DFF4C-E8C2-47E5-BBE2-C135474B6856}" dt="2021-06-02T18:26:53.043" v="3256" actId="20577"/>
          <ac:spMkLst>
            <pc:docMk/>
            <pc:sldMk cId="1411593911" sldId="256"/>
            <ac:spMk id="2" creationId="{767D346E-11C4-4027-9440-67A84D899418}"/>
          </ac:spMkLst>
        </pc:spChg>
        <pc:picChg chg="add del mod">
          <ac:chgData name="Renan Henrique Oliveira" userId="232484a3fff6b6b5" providerId="LiveId" clId="{740DFF4C-E8C2-47E5-BBE2-C135474B6856}" dt="2021-06-02T16:53:02.419" v="3197" actId="478"/>
          <ac:picMkLst>
            <pc:docMk/>
            <pc:sldMk cId="1411593911" sldId="256"/>
            <ac:picMk id="11" creationId="{23C73967-1371-4A9F-8733-79179B678EFC}"/>
          </ac:picMkLst>
        </pc:picChg>
        <pc:picChg chg="add del mod">
          <ac:chgData name="Renan Henrique Oliveira" userId="232484a3fff6b6b5" providerId="LiveId" clId="{740DFF4C-E8C2-47E5-BBE2-C135474B6856}" dt="2021-06-02T18:01:08.834" v="3251" actId="478"/>
          <ac:picMkLst>
            <pc:docMk/>
            <pc:sldMk cId="1411593911" sldId="256"/>
            <ac:picMk id="12" creationId="{4AD7E395-AFD0-40A9-8704-B0D62644C408}"/>
          </ac:picMkLst>
        </pc:picChg>
        <pc:picChg chg="add del mod">
          <ac:chgData name="Renan Henrique Oliveira" userId="232484a3fff6b6b5" providerId="LiveId" clId="{740DFF4C-E8C2-47E5-BBE2-C135474B6856}" dt="2021-06-02T18:02:08.562" v="3254" actId="478"/>
          <ac:picMkLst>
            <pc:docMk/>
            <pc:sldMk cId="1411593911" sldId="256"/>
            <ac:picMk id="13" creationId="{48BE6DD4-A279-4F61-BFB0-98BDBA9C5657}"/>
          </ac:picMkLst>
        </pc:picChg>
        <pc:picChg chg="add del mod">
          <ac:chgData name="Renan Henrique Oliveira" userId="232484a3fff6b6b5" providerId="LiveId" clId="{740DFF4C-E8C2-47E5-BBE2-C135474B6856}" dt="2021-06-02T18:01:06.308" v="3250" actId="478"/>
          <ac:picMkLst>
            <pc:docMk/>
            <pc:sldMk cId="1411593911" sldId="256"/>
            <ac:picMk id="1026" creationId="{5B3B641D-A4D5-43B2-8F8D-890F6DEFF35E}"/>
          </ac:picMkLst>
        </pc:picChg>
      </pc:sldChg>
      <pc:sldChg chg="addSp delSp modSp mod">
        <pc:chgData name="Renan Henrique Oliveira" userId="232484a3fff6b6b5" providerId="LiveId" clId="{740DFF4C-E8C2-47E5-BBE2-C135474B6856}" dt="2021-06-02T18:00:40.356" v="3236" actId="21"/>
        <pc:sldMkLst>
          <pc:docMk/>
          <pc:sldMk cId="674936025" sldId="257"/>
        </pc:sldMkLst>
        <pc:picChg chg="add del mod">
          <ac:chgData name="Renan Henrique Oliveira" userId="232484a3fff6b6b5" providerId="LiveId" clId="{740DFF4C-E8C2-47E5-BBE2-C135474B6856}" dt="2021-06-02T18:00:40.356" v="3236" actId="21"/>
          <ac:picMkLst>
            <pc:docMk/>
            <pc:sldMk cId="674936025" sldId="257"/>
            <ac:picMk id="8" creationId="{AF9AB8D2-6D8B-4103-9C86-B004A6C72FBF}"/>
          </ac:picMkLst>
        </pc:picChg>
      </pc:sldChg>
      <pc:sldChg chg="addSp delSp modSp mod">
        <pc:chgData name="Renan Henrique Oliveira" userId="232484a3fff6b6b5" providerId="LiveId" clId="{740DFF4C-E8C2-47E5-BBE2-C135474B6856}" dt="2021-06-02T21:59:38.914" v="3267" actId="27614"/>
        <pc:sldMkLst>
          <pc:docMk/>
          <pc:sldMk cId="238579830" sldId="258"/>
        </pc:sldMkLst>
        <pc:spChg chg="mod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2" creationId="{64FD24AD-52AE-41ED-81C0-F54BF86D3450}"/>
          </ac:spMkLst>
        </pc:spChg>
        <pc:spChg chg="mod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3" creationId="{3AB54608-2004-433F-ACD8-47A4EC9252CF}"/>
          </ac:spMkLst>
        </pc:spChg>
        <pc:spChg chg="add del">
          <ac:chgData name="Renan Henrique Oliveira" userId="232484a3fff6b6b5" providerId="LiveId" clId="{740DFF4C-E8C2-47E5-BBE2-C135474B6856}" dt="2021-06-02T21:31:45.399" v="3260" actId="26606"/>
          <ac:spMkLst>
            <pc:docMk/>
            <pc:sldMk cId="238579830" sldId="258"/>
            <ac:spMk id="91" creationId="{F13C74B1-5B17-4795-BED0-7140497B445A}"/>
          </ac:spMkLst>
        </pc:spChg>
        <pc:spChg chg="add del">
          <ac:chgData name="Renan Henrique Oliveira" userId="232484a3fff6b6b5" providerId="LiveId" clId="{740DFF4C-E8C2-47E5-BBE2-C135474B6856}" dt="2021-06-02T21:31:45.399" v="3260" actId="26606"/>
          <ac:spMkLst>
            <pc:docMk/>
            <pc:sldMk cId="238579830" sldId="258"/>
            <ac:spMk id="93" creationId="{D4974D33-8DC5-464E-8C6D-BE58F0669C17}"/>
          </ac:spMkLst>
        </pc:spChg>
        <pc:spChg chg="add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95" creationId="{E659831F-0D9A-4C63-9EBB-8435B85A440F}"/>
          </ac:spMkLst>
        </pc:spChg>
        <pc:spChg chg="add del">
          <ac:chgData name="Renan Henrique Oliveira" userId="232484a3fff6b6b5" providerId="LiveId" clId="{740DFF4C-E8C2-47E5-BBE2-C135474B6856}" dt="2021-06-02T21:31:56.870" v="3264" actId="26606"/>
          <ac:spMkLst>
            <pc:docMk/>
            <pc:sldMk cId="238579830" sldId="258"/>
            <ac:spMk id="97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6-02T21:31:56.870" v="3264" actId="26606"/>
          <ac:spMkLst>
            <pc:docMk/>
            <pc:sldMk cId="238579830" sldId="258"/>
            <ac:spMk id="99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6-02T21:31:56.870" v="3264" actId="26606"/>
          <ac:spMkLst>
            <pc:docMk/>
            <pc:sldMk cId="238579830" sldId="258"/>
            <ac:spMk id="101" creationId="{19C9EAEA-39D0-4B0E-A0EB-51E7B26740B1}"/>
          </ac:spMkLst>
        </pc:spChg>
        <pc:spChg chg="add del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140" creationId="{201CC55D-ED54-4C5C-95E6-10947BD1103B}"/>
          </ac:spMkLst>
        </pc:spChg>
        <pc:spChg chg="add del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146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148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150" creationId="{19C9EAEA-39D0-4B0E-A0EB-51E7B26740B1}"/>
          </ac:spMkLst>
        </pc:spChg>
        <pc:spChg chg="add del">
          <ac:chgData name="Renan Henrique Oliveira" userId="232484a3fff6b6b5" providerId="LiveId" clId="{740DFF4C-E8C2-47E5-BBE2-C135474B6856}" dt="2021-06-02T21:31:56.870" v="3264" actId="26606"/>
          <ac:spMkLst>
            <pc:docMk/>
            <pc:sldMk cId="238579830" sldId="258"/>
            <ac:spMk id="152" creationId="{201CC55D-ED54-4C5C-95E6-10947BD1103B}"/>
          </ac:spMkLst>
        </pc:spChg>
        <pc:spChg chg="add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154" creationId="{058A14AF-9FB5-4CC7-BA35-E8E85D3EDF0E}"/>
          </ac:spMkLst>
        </pc:spChg>
        <pc:spChg chg="add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155" creationId="{3A9A4357-BD1D-4622-A4FE-766E6AB8DE84}"/>
          </ac:spMkLst>
        </pc:spChg>
        <pc:spChg chg="add">
          <ac:chgData name="Renan Henrique Oliveira" userId="232484a3fff6b6b5" providerId="LiveId" clId="{740DFF4C-E8C2-47E5-BBE2-C135474B6856}" dt="2021-06-02T21:32:19.969" v="3266" actId="26606"/>
          <ac:spMkLst>
            <pc:docMk/>
            <pc:sldMk cId="238579830" sldId="258"/>
            <ac:spMk id="156" creationId="{E6995CE5-F890-4ABA-82A2-26507CE8D2A3}"/>
          </ac:spMkLst>
        </pc:spChg>
        <pc:grpChg chg="add del">
          <ac:chgData name="Renan Henrique Oliveira" userId="232484a3fff6b6b5" providerId="LiveId" clId="{740DFF4C-E8C2-47E5-BBE2-C135474B6856}" dt="2021-06-02T21:32:19.969" v="3266" actId="26606"/>
          <ac:grpSpMkLst>
            <pc:docMk/>
            <pc:sldMk cId="238579830" sldId="258"/>
            <ac:grpSpMk id="142" creationId="{1DE889C7-FAD6-4397-98E2-05D503484459}"/>
          </ac:grpSpMkLst>
        </pc:grpChg>
        <pc:grpChg chg="add del">
          <ac:chgData name="Renan Henrique Oliveira" userId="232484a3fff6b6b5" providerId="LiveId" clId="{740DFF4C-E8C2-47E5-BBE2-C135474B6856}" dt="2021-06-02T21:31:56.870" v="3264" actId="26606"/>
          <ac:grpSpMkLst>
            <pc:docMk/>
            <pc:sldMk cId="238579830" sldId="258"/>
            <ac:grpSpMk id="153" creationId="{1DE889C7-FAD6-4397-98E2-05D503484459}"/>
          </ac:grpSpMkLst>
        </pc:grpChg>
        <pc:picChg chg="del">
          <ac:chgData name="Renan Henrique Oliveira" userId="232484a3fff6b6b5" providerId="LiveId" clId="{740DFF4C-E8C2-47E5-BBE2-C135474B6856}" dt="2021-06-02T21:31:40.163" v="3257" actId="478"/>
          <ac:picMkLst>
            <pc:docMk/>
            <pc:sldMk cId="238579830" sldId="258"/>
            <ac:picMk id="4" creationId="{28AC4E3B-6A68-499A-9671-3DB8DE697B20}"/>
          </ac:picMkLst>
        </pc:picChg>
        <pc:picChg chg="add mod modCrop">
          <ac:chgData name="Renan Henrique Oliveira" userId="232484a3fff6b6b5" providerId="LiveId" clId="{740DFF4C-E8C2-47E5-BBE2-C135474B6856}" dt="2021-06-02T21:59:38.914" v="3267" actId="27614"/>
          <ac:picMkLst>
            <pc:docMk/>
            <pc:sldMk cId="238579830" sldId="258"/>
            <ac:picMk id="6" creationId="{14F7976D-5038-47FD-97DC-BE86553205A9}"/>
          </ac:picMkLst>
        </pc:picChg>
      </pc:sldChg>
      <pc:sldChg chg="addSp delSp modSp new mod setBg">
        <pc:chgData name="Renan Henrique Oliveira" userId="232484a3fff6b6b5" providerId="LiveId" clId="{740DFF4C-E8C2-47E5-BBE2-C135474B6856}" dt="2021-06-02T16:56:18.750" v="3224" actId="14100"/>
        <pc:sldMkLst>
          <pc:docMk/>
          <pc:sldMk cId="781600896" sldId="259"/>
        </pc:sldMkLst>
        <pc:spChg chg="mod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2" creationId="{748590FD-8E00-4089-9805-DC454EF2B7A3}"/>
          </ac:spMkLst>
        </pc:spChg>
        <pc:spChg chg="mod ord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3" creationId="{79546096-5CDD-4D59-BDC3-1CB954E7896D}"/>
          </ac:spMkLst>
        </pc:spChg>
        <pc:spChg chg="add del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71" creationId="{91F32EBA-ED97-466E-8CFA-8382584155D0}"/>
          </ac:spMkLst>
        </pc:spChg>
        <pc:spChg chg="add del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73" creationId="{62A38935-BB53-4DF7-A56E-48DD25B685D7}"/>
          </ac:spMkLst>
        </pc:spChg>
        <pc:spChg chg="add del">
          <ac:chgData name="Renan Henrique Oliveira" userId="232484a3fff6b6b5" providerId="LiveId" clId="{740DFF4C-E8C2-47E5-BBE2-C135474B6856}" dt="2021-05-28T03:09:19.830" v="299" actId="26606"/>
          <ac:spMkLst>
            <pc:docMk/>
            <pc:sldMk cId="781600896" sldId="259"/>
            <ac:spMk id="135" creationId="{1DC5A442-E2D0-4F6D-894C-999AF89A7310}"/>
          </ac:spMkLst>
        </pc:spChg>
        <pc:spChg chg="add del">
          <ac:chgData name="Renan Henrique Oliveira" userId="232484a3fff6b6b5" providerId="LiveId" clId="{740DFF4C-E8C2-47E5-BBE2-C135474B6856}" dt="2021-05-28T03:09:19.830" v="299" actId="26606"/>
          <ac:spMkLst>
            <pc:docMk/>
            <pc:sldMk cId="781600896" sldId="259"/>
            <ac:spMk id="137" creationId="{90464369-70FA-42AF-948F-80664CA7BFE5}"/>
          </ac:spMkLst>
        </pc:spChg>
        <pc:spChg chg="add del">
          <ac:chgData name="Renan Henrique Oliveira" userId="232484a3fff6b6b5" providerId="LiveId" clId="{740DFF4C-E8C2-47E5-BBE2-C135474B6856}" dt="2021-05-28T03:09:19.830" v="299" actId="26606"/>
          <ac:spMkLst>
            <pc:docMk/>
            <pc:sldMk cId="781600896" sldId="259"/>
            <ac:spMk id="139" creationId="{CC552A98-EF7D-4D42-AB69-066B786AB55B}"/>
          </ac:spMkLst>
        </pc:spChg>
        <pc:spChg chg="add del">
          <ac:chgData name="Renan Henrique Oliveira" userId="232484a3fff6b6b5" providerId="LiveId" clId="{740DFF4C-E8C2-47E5-BBE2-C135474B6856}" dt="2021-05-28T03:09:19.830" v="299" actId="26606"/>
          <ac:spMkLst>
            <pc:docMk/>
            <pc:sldMk cId="781600896" sldId="259"/>
            <ac:spMk id="141" creationId="{A6604B49-AD5C-4590-B051-06C8222ECD99}"/>
          </ac:spMkLst>
        </pc:spChg>
        <pc:spChg chg="add del">
          <ac:chgData name="Renan Henrique Oliveira" userId="232484a3fff6b6b5" providerId="LiveId" clId="{740DFF4C-E8C2-47E5-BBE2-C135474B6856}" dt="2021-05-28T03:09:19.830" v="299" actId="26606"/>
          <ac:spMkLst>
            <pc:docMk/>
            <pc:sldMk cId="781600896" sldId="259"/>
            <ac:spMk id="143" creationId="{0BB19363-8354-4E75-A15C-A08F755171F6}"/>
          </ac:spMkLst>
        </pc:spChg>
        <pc:spChg chg="add del">
          <ac:chgData name="Renan Henrique Oliveira" userId="232484a3fff6b6b5" providerId="LiveId" clId="{740DFF4C-E8C2-47E5-BBE2-C135474B6856}" dt="2021-05-28T03:09:19.830" v="299" actId="26606"/>
          <ac:spMkLst>
            <pc:docMk/>
            <pc:sldMk cId="781600896" sldId="259"/>
            <ac:spMk id="145" creationId="{A648176E-454C-437C-B0FC-9B82FCF32B24}"/>
          </ac:spMkLst>
        </pc:spChg>
        <pc:spChg chg="add del">
          <ac:chgData name="Renan Henrique Oliveira" userId="232484a3fff6b6b5" providerId="LiveId" clId="{740DFF4C-E8C2-47E5-BBE2-C135474B6856}" dt="2021-05-28T03:10:10.664" v="304" actId="26606"/>
          <ac:spMkLst>
            <pc:docMk/>
            <pc:sldMk cId="781600896" sldId="259"/>
            <ac:spMk id="3076" creationId="{D2B783EE-0239-4717-BBEA-8C9EAC61C824}"/>
          </ac:spMkLst>
        </pc:spChg>
        <pc:spChg chg="add del">
          <ac:chgData name="Renan Henrique Oliveira" userId="232484a3fff6b6b5" providerId="LiveId" clId="{740DFF4C-E8C2-47E5-BBE2-C135474B6856}" dt="2021-05-28T03:10:10.664" v="304" actId="26606"/>
          <ac:spMkLst>
            <pc:docMk/>
            <pc:sldMk cId="781600896" sldId="259"/>
            <ac:spMk id="3077" creationId="{A7B99495-F43F-4D80-A44F-2CB4764EB90B}"/>
          </ac:spMkLst>
        </pc:spChg>
        <pc:spChg chg="add del">
          <ac:chgData name="Renan Henrique Oliveira" userId="232484a3fff6b6b5" providerId="LiveId" clId="{740DFF4C-E8C2-47E5-BBE2-C135474B6856}" dt="2021-05-28T03:10:10.664" v="304" actId="26606"/>
          <ac:spMkLst>
            <pc:docMk/>
            <pc:sldMk cId="781600896" sldId="259"/>
            <ac:spMk id="3078" creationId="{70BEB1E7-2F88-40BC-B73D-42E5B6F80BFC}"/>
          </ac:spMkLst>
        </pc:spChg>
        <pc:spChg chg="add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3079" creationId="{4038CB10-1F5C-4D54-9DF7-12586DE5B007}"/>
          </ac:spMkLst>
        </pc:spChg>
        <pc:spChg chg="add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3080" creationId="{392E632E-3F30-4018-960F-EE3228045D83}"/>
          </ac:spMkLst>
        </pc:spChg>
        <pc:spChg chg="add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3081" creationId="{0015B939-F527-4117-B775-533A40168595}"/>
          </ac:spMkLst>
        </pc:spChg>
        <pc:spChg chg="add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3082" creationId="{522BCFB4-3880-430A-9E42-4D844E8F657B}"/>
          </ac:spMkLst>
        </pc:spChg>
        <pc:spChg chg="add">
          <ac:chgData name="Renan Henrique Oliveira" userId="232484a3fff6b6b5" providerId="LiveId" clId="{740DFF4C-E8C2-47E5-BBE2-C135474B6856}" dt="2021-05-31T21:24:41.548" v="2398" actId="26606"/>
          <ac:spMkLst>
            <pc:docMk/>
            <pc:sldMk cId="781600896" sldId="259"/>
            <ac:spMk id="3083" creationId="{73ED6512-6858-4552-B699-9A97FE9A4EA2}"/>
          </ac:spMkLst>
        </pc:spChg>
        <pc:picChg chg="add del mod">
          <ac:chgData name="Renan Henrique Oliveira" userId="232484a3fff6b6b5" providerId="LiveId" clId="{740DFF4C-E8C2-47E5-BBE2-C135474B6856}" dt="2021-05-28T03:10:13.762" v="306" actId="478"/>
          <ac:picMkLst>
            <pc:docMk/>
            <pc:sldMk cId="781600896" sldId="259"/>
            <ac:picMk id="5" creationId="{594614F7-7222-4478-A500-DCA68B449E6D}"/>
          </ac:picMkLst>
        </pc:picChg>
        <pc:picChg chg="add mod">
          <ac:chgData name="Renan Henrique Oliveira" userId="232484a3fff6b6b5" providerId="LiveId" clId="{740DFF4C-E8C2-47E5-BBE2-C135474B6856}" dt="2021-05-31T21:24:41.548" v="2398" actId="26606"/>
          <ac:picMkLst>
            <pc:docMk/>
            <pc:sldMk cId="781600896" sldId="259"/>
            <ac:picMk id="7" creationId="{52BE4809-E535-4B49-8E9E-3E48A0671735}"/>
          </ac:picMkLst>
        </pc:picChg>
        <pc:picChg chg="add del mod">
          <ac:chgData name="Renan Henrique Oliveira" userId="232484a3fff6b6b5" providerId="LiveId" clId="{740DFF4C-E8C2-47E5-BBE2-C135474B6856}" dt="2021-06-02T16:55:31.328" v="3214" actId="478"/>
          <ac:picMkLst>
            <pc:docMk/>
            <pc:sldMk cId="781600896" sldId="259"/>
            <ac:picMk id="8" creationId="{61A6A3CB-358C-41C3-9B3D-951AF8FC16B2}"/>
          </ac:picMkLst>
        </pc:picChg>
        <pc:picChg chg="add mod modCrop">
          <ac:chgData name="Renan Henrique Oliveira" userId="232484a3fff6b6b5" providerId="LiveId" clId="{740DFF4C-E8C2-47E5-BBE2-C135474B6856}" dt="2021-06-02T16:56:18.750" v="3224" actId="14100"/>
          <ac:picMkLst>
            <pc:docMk/>
            <pc:sldMk cId="781600896" sldId="259"/>
            <ac:picMk id="12" creationId="{D483F81E-A60F-449E-B581-768E601E0996}"/>
          </ac:picMkLst>
        </pc:picChg>
        <pc:picChg chg="add mod ord">
          <ac:chgData name="Renan Henrique Oliveira" userId="232484a3fff6b6b5" providerId="LiveId" clId="{740DFF4C-E8C2-47E5-BBE2-C135474B6856}" dt="2021-05-31T21:24:41.548" v="2398" actId="26606"/>
          <ac:picMkLst>
            <pc:docMk/>
            <pc:sldMk cId="781600896" sldId="259"/>
            <ac:picMk id="3074" creationId="{EB733957-6A75-41C3-98A9-84534A01BCD9}"/>
          </ac:picMkLst>
        </pc:picChg>
      </pc:sldChg>
      <pc:sldChg chg="addSp delSp modSp new mod setBg">
        <pc:chgData name="Renan Henrique Oliveira" userId="232484a3fff6b6b5" providerId="LiveId" clId="{740DFF4C-E8C2-47E5-BBE2-C135474B6856}" dt="2021-05-28T03:02:14.829" v="296" actId="113"/>
        <pc:sldMkLst>
          <pc:docMk/>
          <pc:sldMk cId="2317745209" sldId="260"/>
        </pc:sldMkLst>
        <pc:spChg chg="mod">
          <ac:chgData name="Renan Henrique Oliveira" userId="232484a3fff6b6b5" providerId="LiveId" clId="{740DFF4C-E8C2-47E5-BBE2-C135474B6856}" dt="2021-05-28T03:01:32.049" v="283" actId="26606"/>
          <ac:spMkLst>
            <pc:docMk/>
            <pc:sldMk cId="2317745209" sldId="260"/>
            <ac:spMk id="2" creationId="{ABBB5AA1-83D4-4A1D-A5E6-6DCF74DAA385}"/>
          </ac:spMkLst>
        </pc:spChg>
        <pc:spChg chg="mod ord">
          <ac:chgData name="Renan Henrique Oliveira" userId="232484a3fff6b6b5" providerId="LiveId" clId="{740DFF4C-E8C2-47E5-BBE2-C135474B6856}" dt="2021-05-28T03:02:14.829" v="296" actId="113"/>
          <ac:spMkLst>
            <pc:docMk/>
            <pc:sldMk cId="2317745209" sldId="260"/>
            <ac:spMk id="3" creationId="{859061F7-0B0E-4AEF-8234-870F4DEA2C0A}"/>
          </ac:spMkLst>
        </pc:spChg>
        <pc:spChg chg="add del">
          <ac:chgData name="Renan Henrique Oliveira" userId="232484a3fff6b6b5" providerId="LiveId" clId="{740DFF4C-E8C2-47E5-BBE2-C135474B6856}" dt="2021-05-28T03:01:00.634" v="268" actId="26606"/>
          <ac:spMkLst>
            <pc:docMk/>
            <pc:sldMk cId="2317745209" sldId="260"/>
            <ac:spMk id="9" creationId="{5E39A796-BE83-48B1-B33F-35C4A32AAB57}"/>
          </ac:spMkLst>
        </pc:spChg>
        <pc:spChg chg="add del">
          <ac:chgData name="Renan Henrique Oliveira" userId="232484a3fff6b6b5" providerId="LiveId" clId="{740DFF4C-E8C2-47E5-BBE2-C135474B6856}" dt="2021-05-28T03:01:00.634" v="268" actId="26606"/>
          <ac:spMkLst>
            <pc:docMk/>
            <pc:sldMk cId="2317745209" sldId="260"/>
            <ac:spMk id="11" creationId="{72F84B47-E267-4194-8194-831DB7B5547F}"/>
          </ac:spMkLst>
        </pc:spChg>
        <pc:spChg chg="add del">
          <ac:chgData name="Renan Henrique Oliveira" userId="232484a3fff6b6b5" providerId="LiveId" clId="{740DFF4C-E8C2-47E5-BBE2-C135474B6856}" dt="2021-05-28T03:01:02.800" v="270" actId="26606"/>
          <ac:spMkLst>
            <pc:docMk/>
            <pc:sldMk cId="2317745209" sldId="260"/>
            <ac:spMk id="13" creationId="{91F32EBA-ED97-466E-8CFA-8382584155D0}"/>
          </ac:spMkLst>
        </pc:spChg>
        <pc:spChg chg="add del">
          <ac:chgData name="Renan Henrique Oliveira" userId="232484a3fff6b6b5" providerId="LiveId" clId="{740DFF4C-E8C2-47E5-BBE2-C135474B6856}" dt="2021-05-28T03:01:02.800" v="270" actId="26606"/>
          <ac:spMkLst>
            <pc:docMk/>
            <pc:sldMk cId="2317745209" sldId="260"/>
            <ac:spMk id="14" creationId="{62A38935-BB53-4DF7-A56E-48DD25B685D7}"/>
          </ac:spMkLst>
        </pc:spChg>
        <pc:spChg chg="add del">
          <ac:chgData name="Renan Henrique Oliveira" userId="232484a3fff6b6b5" providerId="LiveId" clId="{740DFF4C-E8C2-47E5-BBE2-C135474B6856}" dt="2021-05-28T03:01:14.776" v="276" actId="26606"/>
          <ac:spMkLst>
            <pc:docMk/>
            <pc:sldMk cId="2317745209" sldId="260"/>
            <ac:spMk id="15" creationId="{4CBF9756-6AC8-4C65-84DF-56FBFFA1D873}"/>
          </ac:spMkLst>
        </pc:spChg>
        <pc:spChg chg="add del">
          <ac:chgData name="Renan Henrique Oliveira" userId="232484a3fff6b6b5" providerId="LiveId" clId="{740DFF4C-E8C2-47E5-BBE2-C135474B6856}" dt="2021-05-28T03:01:05.320" v="272" actId="26606"/>
          <ac:spMkLst>
            <pc:docMk/>
            <pc:sldMk cId="2317745209" sldId="260"/>
            <ac:spMk id="16" creationId="{79BB35BC-D5C2-4C8B-A22A-A71E6191913B}"/>
          </ac:spMkLst>
        </pc:spChg>
        <pc:spChg chg="add del">
          <ac:chgData name="Renan Henrique Oliveira" userId="232484a3fff6b6b5" providerId="LiveId" clId="{740DFF4C-E8C2-47E5-BBE2-C135474B6856}" dt="2021-05-28T03:01:14.776" v="276" actId="26606"/>
          <ac:spMkLst>
            <pc:docMk/>
            <pc:sldMk cId="2317745209" sldId="260"/>
            <ac:spMk id="17" creationId="{2D385988-EAAF-4C27-AF8A-2BFBECAF3D4F}"/>
          </ac:spMkLst>
        </pc:spChg>
        <pc:spChg chg="add del">
          <ac:chgData name="Renan Henrique Oliveira" userId="232484a3fff6b6b5" providerId="LiveId" clId="{740DFF4C-E8C2-47E5-BBE2-C135474B6856}" dt="2021-05-28T03:01:09.499" v="274" actId="26606"/>
          <ac:spMkLst>
            <pc:docMk/>
            <pc:sldMk cId="2317745209" sldId="260"/>
            <ac:spMk id="18" creationId="{5E39A796-BE83-48B1-B33F-35C4A32AAB57}"/>
          </ac:spMkLst>
        </pc:spChg>
        <pc:spChg chg="add del">
          <ac:chgData name="Renan Henrique Oliveira" userId="232484a3fff6b6b5" providerId="LiveId" clId="{740DFF4C-E8C2-47E5-BBE2-C135474B6856}" dt="2021-05-28T03:01:09.499" v="274" actId="26606"/>
          <ac:spMkLst>
            <pc:docMk/>
            <pc:sldMk cId="2317745209" sldId="260"/>
            <ac:spMk id="19" creationId="{72F84B47-E267-4194-8194-831DB7B5547F}"/>
          </ac:spMkLst>
        </pc:spChg>
        <pc:spChg chg="add del">
          <ac:chgData name="Renan Henrique Oliveira" userId="232484a3fff6b6b5" providerId="LiveId" clId="{740DFF4C-E8C2-47E5-BBE2-C135474B6856}" dt="2021-05-28T03:01:14.776" v="276" actId="26606"/>
          <ac:spMkLst>
            <pc:docMk/>
            <pc:sldMk cId="2317745209" sldId="260"/>
            <ac:spMk id="21" creationId="{B621D332-7329-4994-8836-C429A51B7549}"/>
          </ac:spMkLst>
        </pc:spChg>
        <pc:spChg chg="add del">
          <ac:chgData name="Renan Henrique Oliveira" userId="232484a3fff6b6b5" providerId="LiveId" clId="{740DFF4C-E8C2-47E5-BBE2-C135474B6856}" dt="2021-05-28T03:01:14.776" v="276" actId="26606"/>
          <ac:spMkLst>
            <pc:docMk/>
            <pc:sldMk cId="2317745209" sldId="260"/>
            <ac:spMk id="22" creationId="{6A84B152-3496-4C52-AF08-97AFFC09DD2C}"/>
          </ac:spMkLst>
        </pc:spChg>
        <pc:spChg chg="add del">
          <ac:chgData name="Renan Henrique Oliveira" userId="232484a3fff6b6b5" providerId="LiveId" clId="{740DFF4C-E8C2-47E5-BBE2-C135474B6856}" dt="2021-05-28T03:01:14.776" v="276" actId="26606"/>
          <ac:spMkLst>
            <pc:docMk/>
            <pc:sldMk cId="2317745209" sldId="260"/>
            <ac:spMk id="23" creationId="{2D20F754-35A9-4508-BE3C-C59996D1437B}"/>
          </ac:spMkLst>
        </pc:spChg>
        <pc:spChg chg="add del">
          <ac:chgData name="Renan Henrique Oliveira" userId="232484a3fff6b6b5" providerId="LiveId" clId="{740DFF4C-E8C2-47E5-BBE2-C135474B6856}" dt="2021-05-28T03:01:14.776" v="276" actId="26606"/>
          <ac:spMkLst>
            <pc:docMk/>
            <pc:sldMk cId="2317745209" sldId="260"/>
            <ac:spMk id="24" creationId="{6B2ADB95-0FA3-4BD7-A8AC-89D014A83E5B}"/>
          </ac:spMkLst>
        </pc:spChg>
        <pc:spChg chg="add del">
          <ac:chgData name="Renan Henrique Oliveira" userId="232484a3fff6b6b5" providerId="LiveId" clId="{740DFF4C-E8C2-47E5-BBE2-C135474B6856}" dt="2021-05-28T03:01:14.776" v="276" actId="26606"/>
          <ac:spMkLst>
            <pc:docMk/>
            <pc:sldMk cId="2317745209" sldId="260"/>
            <ac:spMk id="25" creationId="{C924DBCE-E731-4B22-8181-A39C1D86276C}"/>
          </ac:spMkLst>
        </pc:spChg>
        <pc:spChg chg="add del">
          <ac:chgData name="Renan Henrique Oliveira" userId="232484a3fff6b6b5" providerId="LiveId" clId="{740DFF4C-E8C2-47E5-BBE2-C135474B6856}" dt="2021-05-28T03:01:21.228" v="278" actId="26606"/>
          <ac:spMkLst>
            <pc:docMk/>
            <pc:sldMk cId="2317745209" sldId="260"/>
            <ac:spMk id="28" creationId="{9A724DBA-D2D9-471E-8ED7-2015DDD950DF}"/>
          </ac:spMkLst>
        </pc:spChg>
        <pc:spChg chg="add del">
          <ac:chgData name="Renan Henrique Oliveira" userId="232484a3fff6b6b5" providerId="LiveId" clId="{740DFF4C-E8C2-47E5-BBE2-C135474B6856}" dt="2021-05-28T03:01:21.228" v="278" actId="26606"/>
          <ac:spMkLst>
            <pc:docMk/>
            <pc:sldMk cId="2317745209" sldId="260"/>
            <ac:spMk id="29" creationId="{08980754-6F4B-43C9-B9BE-127B6BED6586}"/>
          </ac:spMkLst>
        </pc:spChg>
        <pc:spChg chg="add del">
          <ac:chgData name="Renan Henrique Oliveira" userId="232484a3fff6b6b5" providerId="LiveId" clId="{740DFF4C-E8C2-47E5-BBE2-C135474B6856}" dt="2021-05-28T03:01:21.228" v="278" actId="26606"/>
          <ac:spMkLst>
            <pc:docMk/>
            <pc:sldMk cId="2317745209" sldId="260"/>
            <ac:spMk id="30" creationId="{2C1BBA94-3F40-40AA-8BB9-E69E25E537C1}"/>
          </ac:spMkLst>
        </pc:spChg>
        <pc:spChg chg="add del">
          <ac:chgData name="Renan Henrique Oliveira" userId="232484a3fff6b6b5" providerId="LiveId" clId="{740DFF4C-E8C2-47E5-BBE2-C135474B6856}" dt="2021-05-28T03:01:21.228" v="278" actId="26606"/>
          <ac:spMkLst>
            <pc:docMk/>
            <pc:sldMk cId="2317745209" sldId="260"/>
            <ac:spMk id="31" creationId="{169CC832-2974-4E8D-90ED-3E2941BA7336}"/>
          </ac:spMkLst>
        </pc:spChg>
        <pc:spChg chg="add del">
          <ac:chgData name="Renan Henrique Oliveira" userId="232484a3fff6b6b5" providerId="LiveId" clId="{740DFF4C-E8C2-47E5-BBE2-C135474B6856}" dt="2021-05-28T03:01:21.228" v="278" actId="26606"/>
          <ac:spMkLst>
            <pc:docMk/>
            <pc:sldMk cId="2317745209" sldId="260"/>
            <ac:spMk id="32" creationId="{55222F96-971A-4F90-B841-6BAB416C7AC1}"/>
          </ac:spMkLst>
        </pc:spChg>
        <pc:spChg chg="add del">
          <ac:chgData name="Renan Henrique Oliveira" userId="232484a3fff6b6b5" providerId="LiveId" clId="{740DFF4C-E8C2-47E5-BBE2-C135474B6856}" dt="2021-05-28T03:01:26.260" v="280" actId="26606"/>
          <ac:spMkLst>
            <pc:docMk/>
            <pc:sldMk cId="2317745209" sldId="260"/>
            <ac:spMk id="34" creationId="{33CD251C-A887-4D2F-925B-FC097198538B}"/>
          </ac:spMkLst>
        </pc:spChg>
        <pc:spChg chg="add del">
          <ac:chgData name="Renan Henrique Oliveira" userId="232484a3fff6b6b5" providerId="LiveId" clId="{740DFF4C-E8C2-47E5-BBE2-C135474B6856}" dt="2021-05-28T03:01:32.034" v="282" actId="26606"/>
          <ac:spMkLst>
            <pc:docMk/>
            <pc:sldMk cId="2317745209" sldId="260"/>
            <ac:spMk id="38" creationId="{6A84B152-3496-4C52-AF08-97AFFC09DD2C}"/>
          </ac:spMkLst>
        </pc:spChg>
        <pc:spChg chg="add del">
          <ac:chgData name="Renan Henrique Oliveira" userId="232484a3fff6b6b5" providerId="LiveId" clId="{740DFF4C-E8C2-47E5-BBE2-C135474B6856}" dt="2021-05-28T03:01:32.034" v="282" actId="26606"/>
          <ac:spMkLst>
            <pc:docMk/>
            <pc:sldMk cId="2317745209" sldId="260"/>
            <ac:spMk id="39" creationId="{6B2ADB95-0FA3-4BD7-A8AC-89D014A83E5B}"/>
          </ac:spMkLst>
        </pc:spChg>
        <pc:spChg chg="add del">
          <ac:chgData name="Renan Henrique Oliveira" userId="232484a3fff6b6b5" providerId="LiveId" clId="{740DFF4C-E8C2-47E5-BBE2-C135474B6856}" dt="2021-05-28T03:01:32.034" v="282" actId="26606"/>
          <ac:spMkLst>
            <pc:docMk/>
            <pc:sldMk cId="2317745209" sldId="260"/>
            <ac:spMk id="40" creationId="{C924DBCE-E731-4B22-8181-A39C1D86276C}"/>
          </ac:spMkLst>
        </pc:spChg>
        <pc:spChg chg="add del">
          <ac:chgData name="Renan Henrique Oliveira" userId="232484a3fff6b6b5" providerId="LiveId" clId="{740DFF4C-E8C2-47E5-BBE2-C135474B6856}" dt="2021-05-28T03:01:32.034" v="282" actId="26606"/>
          <ac:spMkLst>
            <pc:docMk/>
            <pc:sldMk cId="2317745209" sldId="260"/>
            <ac:spMk id="41" creationId="{4CBF9756-6AC8-4C65-84DF-56FBFFA1D873}"/>
          </ac:spMkLst>
        </pc:spChg>
        <pc:spChg chg="add del">
          <ac:chgData name="Renan Henrique Oliveira" userId="232484a3fff6b6b5" providerId="LiveId" clId="{740DFF4C-E8C2-47E5-BBE2-C135474B6856}" dt="2021-05-28T03:01:32.034" v="282" actId="26606"/>
          <ac:spMkLst>
            <pc:docMk/>
            <pc:sldMk cId="2317745209" sldId="260"/>
            <ac:spMk id="42" creationId="{2D385988-EAAF-4C27-AF8A-2BFBECAF3D4F}"/>
          </ac:spMkLst>
        </pc:spChg>
        <pc:spChg chg="add del">
          <ac:chgData name="Renan Henrique Oliveira" userId="232484a3fff6b6b5" providerId="LiveId" clId="{740DFF4C-E8C2-47E5-BBE2-C135474B6856}" dt="2021-05-28T03:01:32.034" v="282" actId="26606"/>
          <ac:spMkLst>
            <pc:docMk/>
            <pc:sldMk cId="2317745209" sldId="260"/>
            <ac:spMk id="44" creationId="{B621D332-7329-4994-8836-C429A51B7549}"/>
          </ac:spMkLst>
        </pc:spChg>
        <pc:spChg chg="add del">
          <ac:chgData name="Renan Henrique Oliveira" userId="232484a3fff6b6b5" providerId="LiveId" clId="{740DFF4C-E8C2-47E5-BBE2-C135474B6856}" dt="2021-05-28T03:01:32.034" v="282" actId="26606"/>
          <ac:spMkLst>
            <pc:docMk/>
            <pc:sldMk cId="2317745209" sldId="260"/>
            <ac:spMk id="45" creationId="{2D20F754-35A9-4508-BE3C-C59996D1437B}"/>
          </ac:spMkLst>
        </pc:spChg>
        <pc:spChg chg="add">
          <ac:chgData name="Renan Henrique Oliveira" userId="232484a3fff6b6b5" providerId="LiveId" clId="{740DFF4C-E8C2-47E5-BBE2-C135474B6856}" dt="2021-05-28T03:01:32.049" v="283" actId="26606"/>
          <ac:spMkLst>
            <pc:docMk/>
            <pc:sldMk cId="2317745209" sldId="260"/>
            <ac:spMk id="47" creationId="{9A724DBA-D2D9-471E-8ED7-2015DDD950DF}"/>
          </ac:spMkLst>
        </pc:spChg>
        <pc:spChg chg="add">
          <ac:chgData name="Renan Henrique Oliveira" userId="232484a3fff6b6b5" providerId="LiveId" clId="{740DFF4C-E8C2-47E5-BBE2-C135474B6856}" dt="2021-05-28T03:01:32.049" v="283" actId="26606"/>
          <ac:spMkLst>
            <pc:docMk/>
            <pc:sldMk cId="2317745209" sldId="260"/>
            <ac:spMk id="48" creationId="{08980754-6F4B-43C9-B9BE-127B6BED6586}"/>
          </ac:spMkLst>
        </pc:spChg>
        <pc:spChg chg="add">
          <ac:chgData name="Renan Henrique Oliveira" userId="232484a3fff6b6b5" providerId="LiveId" clId="{740DFF4C-E8C2-47E5-BBE2-C135474B6856}" dt="2021-05-28T03:01:32.049" v="283" actId="26606"/>
          <ac:spMkLst>
            <pc:docMk/>
            <pc:sldMk cId="2317745209" sldId="260"/>
            <ac:spMk id="49" creationId="{2C1BBA94-3F40-40AA-8BB9-E69E25E537C1}"/>
          </ac:spMkLst>
        </pc:spChg>
        <pc:spChg chg="add">
          <ac:chgData name="Renan Henrique Oliveira" userId="232484a3fff6b6b5" providerId="LiveId" clId="{740DFF4C-E8C2-47E5-BBE2-C135474B6856}" dt="2021-05-28T03:01:32.049" v="283" actId="26606"/>
          <ac:spMkLst>
            <pc:docMk/>
            <pc:sldMk cId="2317745209" sldId="260"/>
            <ac:spMk id="50" creationId="{169CC832-2974-4E8D-90ED-3E2941BA7336}"/>
          </ac:spMkLst>
        </pc:spChg>
        <pc:spChg chg="add">
          <ac:chgData name="Renan Henrique Oliveira" userId="232484a3fff6b6b5" providerId="LiveId" clId="{740DFF4C-E8C2-47E5-BBE2-C135474B6856}" dt="2021-05-28T03:01:32.049" v="283" actId="26606"/>
          <ac:spMkLst>
            <pc:docMk/>
            <pc:sldMk cId="2317745209" sldId="260"/>
            <ac:spMk id="51" creationId="{55222F96-971A-4F90-B841-6BAB416C7AC1}"/>
          </ac:spMkLst>
        </pc:spChg>
        <pc:grpChg chg="add del">
          <ac:chgData name="Renan Henrique Oliveira" userId="232484a3fff6b6b5" providerId="LiveId" clId="{740DFF4C-E8C2-47E5-BBE2-C135474B6856}" dt="2021-05-28T03:01:26.260" v="280" actId="26606"/>
          <ac:grpSpMkLst>
            <pc:docMk/>
            <pc:sldMk cId="2317745209" sldId="260"/>
            <ac:grpSpMk id="35" creationId="{770AE191-D2EA-45C9-A44D-830C188F74CB}"/>
          </ac:grpSpMkLst>
        </pc:grpChg>
        <pc:picChg chg="add mod">
          <ac:chgData name="Renan Henrique Oliveira" userId="232484a3fff6b6b5" providerId="LiveId" clId="{740DFF4C-E8C2-47E5-BBE2-C135474B6856}" dt="2021-05-28T03:01:32.049" v="283" actId="26606"/>
          <ac:picMkLst>
            <pc:docMk/>
            <pc:sldMk cId="2317745209" sldId="260"/>
            <ac:picMk id="4" creationId="{0D6C16F5-E82B-49AF-86F6-E76166EC4DDA}"/>
          </ac:picMkLst>
        </pc:picChg>
        <pc:cxnChg chg="add del">
          <ac:chgData name="Renan Henrique Oliveira" userId="232484a3fff6b6b5" providerId="LiveId" clId="{740DFF4C-E8C2-47E5-BBE2-C135474B6856}" dt="2021-05-28T03:01:14.776" v="276" actId="26606"/>
          <ac:cxnSpMkLst>
            <pc:docMk/>
            <pc:sldMk cId="2317745209" sldId="260"/>
            <ac:cxnSpMk id="26" creationId="{43621FD4-D14D-45D5-9A57-9A2DE5EA59C0}"/>
          </ac:cxnSpMkLst>
        </pc:cxnChg>
        <pc:cxnChg chg="add del">
          <ac:chgData name="Renan Henrique Oliveira" userId="232484a3fff6b6b5" providerId="LiveId" clId="{740DFF4C-E8C2-47E5-BBE2-C135474B6856}" dt="2021-05-28T03:01:32.034" v="282" actId="26606"/>
          <ac:cxnSpMkLst>
            <pc:docMk/>
            <pc:sldMk cId="2317745209" sldId="260"/>
            <ac:cxnSpMk id="43" creationId="{43621FD4-D14D-45D5-9A57-9A2DE5EA59C0}"/>
          </ac:cxnSpMkLst>
        </pc:cxnChg>
      </pc:sldChg>
      <pc:sldChg chg="addSp delSp modSp new del mod setBg addCm delCm">
        <pc:chgData name="Renan Henrique Oliveira" userId="232484a3fff6b6b5" providerId="LiveId" clId="{740DFF4C-E8C2-47E5-BBE2-C135474B6856}" dt="2021-05-31T21:18:56.439" v="2157" actId="47"/>
        <pc:sldMkLst>
          <pc:docMk/>
          <pc:sldMk cId="733682666" sldId="261"/>
        </pc:sldMkLst>
        <pc:spChg chg="del mod">
          <ac:chgData name="Renan Henrique Oliveira" userId="232484a3fff6b6b5" providerId="LiveId" clId="{740DFF4C-E8C2-47E5-BBE2-C135474B6856}" dt="2021-05-28T03:10:30.385" v="310" actId="478"/>
          <ac:spMkLst>
            <pc:docMk/>
            <pc:sldMk cId="733682666" sldId="261"/>
            <ac:spMk id="2" creationId="{8A673640-5242-4313-A872-E93417273C32}"/>
          </ac:spMkLst>
        </pc:spChg>
        <pc:spChg chg="del">
          <ac:chgData name="Renan Henrique Oliveira" userId="232484a3fff6b6b5" providerId="LiveId" clId="{740DFF4C-E8C2-47E5-BBE2-C135474B6856}" dt="2021-05-28T03:10:27.744" v="308" actId="478"/>
          <ac:spMkLst>
            <pc:docMk/>
            <pc:sldMk cId="733682666" sldId="261"/>
            <ac:spMk id="3" creationId="{43584B80-1740-40EE-A1B7-A6DCD08D8204}"/>
          </ac:spMkLst>
        </pc:spChg>
        <pc:spChg chg="add mod">
          <ac:chgData name="Renan Henrique Oliveira" userId="232484a3fff6b6b5" providerId="LiveId" clId="{740DFF4C-E8C2-47E5-BBE2-C135474B6856}" dt="2021-05-29T13:26:45.490" v="1858" actId="3626"/>
          <ac:spMkLst>
            <pc:docMk/>
            <pc:sldMk cId="733682666" sldId="261"/>
            <ac:spMk id="6" creationId="{1326274E-5392-4903-9A01-70EB206D4B76}"/>
          </ac:spMkLst>
        </pc:spChg>
        <pc:spChg chg="add del mod">
          <ac:chgData name="Renan Henrique Oliveira" userId="232484a3fff6b6b5" providerId="LiveId" clId="{740DFF4C-E8C2-47E5-BBE2-C135474B6856}" dt="2021-05-28T03:14:22.154" v="378" actId="478"/>
          <ac:spMkLst>
            <pc:docMk/>
            <pc:sldMk cId="733682666" sldId="261"/>
            <ac:spMk id="7" creationId="{ABE8C05C-7E23-4560-9E8B-95DFEB8DACB2}"/>
          </ac:spMkLst>
        </pc:spChg>
        <pc:spChg chg="add del">
          <ac:chgData name="Renan Henrique Oliveira" userId="232484a3fff6b6b5" providerId="LiveId" clId="{740DFF4C-E8C2-47E5-BBE2-C135474B6856}" dt="2021-05-28T03:10:44.294" v="313" actId="26606"/>
          <ac:spMkLst>
            <pc:docMk/>
            <pc:sldMk cId="733682666" sldId="261"/>
            <ac:spMk id="10" creationId="{82A5F716-98EF-42EF-A471-87C6DFDCC799}"/>
          </ac:spMkLst>
        </pc:spChg>
        <pc:spChg chg="add del">
          <ac:chgData name="Renan Henrique Oliveira" userId="232484a3fff6b6b5" providerId="LiveId" clId="{740DFF4C-E8C2-47E5-BBE2-C135474B6856}" dt="2021-05-28T03:10:44.294" v="313" actId="26606"/>
          <ac:spMkLst>
            <pc:docMk/>
            <pc:sldMk cId="733682666" sldId="261"/>
            <ac:spMk id="12" creationId="{B87687D8-4EF1-4EF2-BF7E-74BB4A3D1806}"/>
          </ac:spMkLst>
        </pc:spChg>
        <pc:spChg chg="add del">
          <ac:chgData name="Renan Henrique Oliveira" userId="232484a3fff6b6b5" providerId="LiveId" clId="{740DFF4C-E8C2-47E5-BBE2-C135474B6856}" dt="2021-05-28T03:11:05.856" v="315" actId="26606"/>
          <ac:spMkLst>
            <pc:docMk/>
            <pc:sldMk cId="733682666" sldId="261"/>
            <ac:spMk id="14" creationId="{6EB9A5AE-0A9C-4EB1-9569-A44D89EFC5BD}"/>
          </ac:spMkLst>
        </pc:spChg>
        <pc:spChg chg="add del">
          <ac:chgData name="Renan Henrique Oliveira" userId="232484a3fff6b6b5" providerId="LiveId" clId="{740DFF4C-E8C2-47E5-BBE2-C135474B6856}" dt="2021-05-28T03:11:05.856" v="315" actId="26606"/>
          <ac:spMkLst>
            <pc:docMk/>
            <pc:sldMk cId="733682666" sldId="261"/>
            <ac:spMk id="15" creationId="{C3862298-AF85-4572-BED3-52E573EBD410}"/>
          </ac:spMkLst>
        </pc:spChg>
        <pc:spChg chg="add del">
          <ac:chgData name="Renan Henrique Oliveira" userId="232484a3fff6b6b5" providerId="LiveId" clId="{740DFF4C-E8C2-47E5-BBE2-C135474B6856}" dt="2021-05-28T03:11:05.856" v="315" actId="26606"/>
          <ac:spMkLst>
            <pc:docMk/>
            <pc:sldMk cId="733682666" sldId="261"/>
            <ac:spMk id="16" creationId="{7BE265E6-D012-42B3-A7DE-C8FEED40DBB7}"/>
          </ac:spMkLst>
        </pc:spChg>
        <pc:spChg chg="add del">
          <ac:chgData name="Renan Henrique Oliveira" userId="232484a3fff6b6b5" providerId="LiveId" clId="{740DFF4C-E8C2-47E5-BBE2-C135474B6856}" dt="2021-05-28T03:11:09.986" v="317" actId="26606"/>
          <ac:spMkLst>
            <pc:docMk/>
            <pc:sldMk cId="733682666" sldId="261"/>
            <ac:spMk id="18" creationId="{7742A528-B5BC-48B8-92DE-9C2B44451A96}"/>
          </ac:spMkLst>
        </pc:spChg>
        <pc:spChg chg="add del">
          <ac:chgData name="Renan Henrique Oliveira" userId="232484a3fff6b6b5" providerId="LiveId" clId="{740DFF4C-E8C2-47E5-BBE2-C135474B6856}" dt="2021-05-28T03:11:22.179" v="319" actId="26606"/>
          <ac:spMkLst>
            <pc:docMk/>
            <pc:sldMk cId="733682666" sldId="261"/>
            <ac:spMk id="20" creationId="{C3862298-AF85-4572-BED3-52E573EBD410}"/>
          </ac:spMkLst>
        </pc:spChg>
        <pc:spChg chg="add del">
          <ac:chgData name="Renan Henrique Oliveira" userId="232484a3fff6b6b5" providerId="LiveId" clId="{740DFF4C-E8C2-47E5-BBE2-C135474B6856}" dt="2021-05-28T03:11:22.179" v="319" actId="26606"/>
          <ac:spMkLst>
            <pc:docMk/>
            <pc:sldMk cId="733682666" sldId="261"/>
            <ac:spMk id="21" creationId="{7BE265E6-D012-42B3-A7DE-C8FEED40DBB7}"/>
          </ac:spMkLst>
        </pc:spChg>
        <pc:spChg chg="add del">
          <ac:chgData name="Renan Henrique Oliveira" userId="232484a3fff6b6b5" providerId="LiveId" clId="{740DFF4C-E8C2-47E5-BBE2-C135474B6856}" dt="2021-05-28T03:11:22.179" v="319" actId="26606"/>
          <ac:spMkLst>
            <pc:docMk/>
            <pc:sldMk cId="733682666" sldId="261"/>
            <ac:spMk id="22" creationId="{6EB9A5AE-0A9C-4EB1-9569-A44D89EFC5BD}"/>
          </ac:spMkLst>
        </pc:spChg>
        <pc:spChg chg="add">
          <ac:chgData name="Renan Henrique Oliveira" userId="232484a3fff6b6b5" providerId="LiveId" clId="{740DFF4C-E8C2-47E5-BBE2-C135474B6856}" dt="2021-05-28T03:11:22.182" v="320" actId="26606"/>
          <ac:spMkLst>
            <pc:docMk/>
            <pc:sldMk cId="733682666" sldId="261"/>
            <ac:spMk id="24" creationId="{CA815F2C-4E80-4019-8E59-FAD3F7F8473D}"/>
          </ac:spMkLst>
        </pc:spChg>
        <pc:picChg chg="add mod">
          <ac:chgData name="Renan Henrique Oliveira" userId="232484a3fff6b6b5" providerId="LiveId" clId="{740DFF4C-E8C2-47E5-BBE2-C135474B6856}" dt="2021-05-28T03:11:40.167" v="322" actId="27614"/>
          <ac:picMkLst>
            <pc:docMk/>
            <pc:sldMk cId="733682666" sldId="261"/>
            <ac:picMk id="5" creationId="{C3110531-02EA-4824-AAEB-F23C9BF3FC96}"/>
          </ac:picMkLst>
        </pc:picChg>
      </pc:sldChg>
      <pc:sldChg chg="addSp delSp modSp new mod setBg">
        <pc:chgData name="Renan Henrique Oliveira" userId="232484a3fff6b6b5" providerId="LiveId" clId="{740DFF4C-E8C2-47E5-BBE2-C135474B6856}" dt="2021-05-28T16:05:55.480" v="482" actId="123"/>
        <pc:sldMkLst>
          <pc:docMk/>
          <pc:sldMk cId="2478926535" sldId="262"/>
        </pc:sldMkLst>
        <pc:spChg chg="mod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2" creationId="{32EC7FA9-D1C0-47C0-8D62-D5FC3ECC01B8}"/>
          </ac:spMkLst>
        </pc:spChg>
        <pc:spChg chg="mod ord">
          <ac:chgData name="Renan Henrique Oliveira" userId="232484a3fff6b6b5" providerId="LiveId" clId="{740DFF4C-E8C2-47E5-BBE2-C135474B6856}" dt="2021-05-28T16:05:55.480" v="482" actId="123"/>
          <ac:spMkLst>
            <pc:docMk/>
            <pc:sldMk cId="2478926535" sldId="262"/>
            <ac:spMk id="3" creationId="{815DAAE3-739C-4B67-942B-BC82771E27AC}"/>
          </ac:spMkLst>
        </pc:spChg>
        <pc:spChg chg="add del">
          <ac:chgData name="Renan Henrique Oliveira" userId="232484a3fff6b6b5" providerId="LiveId" clId="{740DFF4C-E8C2-47E5-BBE2-C135474B6856}" dt="2021-05-28T15:55:47.061" v="451" actId="26606"/>
          <ac:spMkLst>
            <pc:docMk/>
            <pc:sldMk cId="2478926535" sldId="262"/>
            <ac:spMk id="71" creationId="{02E612C7-B066-4023-9D0A-7C54D1E33070}"/>
          </ac:spMkLst>
        </pc:spChg>
        <pc:spChg chg="add del">
          <ac:chgData name="Renan Henrique Oliveira" userId="232484a3fff6b6b5" providerId="LiveId" clId="{740DFF4C-E8C2-47E5-BBE2-C135474B6856}" dt="2021-05-28T15:55:47.061" v="451" actId="26606"/>
          <ac:spMkLst>
            <pc:docMk/>
            <pc:sldMk cId="2478926535" sldId="262"/>
            <ac:spMk id="73" creationId="{34CFA7DE-DC24-4883-9E7E-83830575519A}"/>
          </ac:spMkLst>
        </pc:spChg>
        <pc:spChg chg="add del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79" creationId="{2C1BBA94-3F40-40AA-8BB9-E69E25E537C1}"/>
          </ac:spMkLst>
        </pc:spChg>
        <pc:spChg chg="add del">
          <ac:chgData name="Renan Henrique Oliveira" userId="232484a3fff6b6b5" providerId="LiveId" clId="{740DFF4C-E8C2-47E5-BBE2-C135474B6856}" dt="2021-05-28T15:58:11.635" v="462" actId="26606"/>
          <ac:spMkLst>
            <pc:docMk/>
            <pc:sldMk cId="2478926535" sldId="262"/>
            <ac:spMk id="80" creationId="{C4E4288A-DFC8-40A2-90E5-70E851A933AD}"/>
          </ac:spMkLst>
        </pc:spChg>
        <pc:spChg chg="add del">
          <ac:chgData name="Renan Henrique Oliveira" userId="232484a3fff6b6b5" providerId="LiveId" clId="{740DFF4C-E8C2-47E5-BBE2-C135474B6856}" dt="2021-05-28T15:58:11.635" v="462" actId="26606"/>
          <ac:spMkLst>
            <pc:docMk/>
            <pc:sldMk cId="2478926535" sldId="262"/>
            <ac:spMk id="86" creationId="{BD2BFF02-DF78-4F07-B176-52514E13127D}"/>
          </ac:spMkLst>
        </pc:spChg>
        <pc:spChg chg="add del">
          <ac:chgData name="Renan Henrique Oliveira" userId="232484a3fff6b6b5" providerId="LiveId" clId="{740DFF4C-E8C2-47E5-BBE2-C135474B6856}" dt="2021-05-28T15:58:11.635" v="462" actId="26606"/>
          <ac:spMkLst>
            <pc:docMk/>
            <pc:sldMk cId="2478926535" sldId="262"/>
            <ac:spMk id="88" creationId="{0DB06EAB-7D8C-403A-86C5-B5FD79A13650}"/>
          </ac:spMkLst>
        </pc:spChg>
        <pc:spChg chg="add del">
          <ac:chgData name="Renan Henrique Oliveira" userId="232484a3fff6b6b5" providerId="LiveId" clId="{740DFF4C-E8C2-47E5-BBE2-C135474B6856}" dt="2021-05-28T15:56:01.705" v="453" actId="26606"/>
          <ac:spMkLst>
            <pc:docMk/>
            <pc:sldMk cId="2478926535" sldId="262"/>
            <ac:spMk id="4100" creationId="{33CD251C-A887-4D2F-925B-FC097198538B}"/>
          </ac:spMkLst>
        </pc:spChg>
        <pc:spChg chg="add del">
          <ac:chgData name="Renan Henrique Oliveira" userId="232484a3fff6b6b5" providerId="LiveId" clId="{740DFF4C-E8C2-47E5-BBE2-C135474B6856}" dt="2021-05-28T15:56:01.705" v="453" actId="26606"/>
          <ac:spMkLst>
            <pc:docMk/>
            <pc:sldMk cId="2478926535" sldId="262"/>
            <ac:spMk id="4101" creationId="{3B2069EE-A08E-44F0-B3F9-3CF8CC2DCAD5}"/>
          </ac:spMkLst>
        </pc:spChg>
        <pc:spChg chg="add del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4103" creationId="{DBC6133C-0615-4CE4-9132-37E609A9BDFA}"/>
          </ac:spMkLst>
        </pc:spChg>
        <pc:spChg chg="add del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4104" creationId="{169CC832-2974-4E8D-90ED-3E2941BA7336}"/>
          </ac:spMkLst>
        </pc:spChg>
        <pc:spChg chg="add del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4105" creationId="{55222F96-971A-4F90-B841-6BAB416C7AC1}"/>
          </ac:spMkLst>
        </pc:spChg>
        <pc:spChg chg="add del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4106" creationId="{08980754-6F4B-43C9-B9BE-127B6BED6586}"/>
          </ac:spMkLst>
        </pc:spChg>
        <pc:spChg chg="add del">
          <ac:chgData name="Renan Henrique Oliveira" userId="232484a3fff6b6b5" providerId="LiveId" clId="{740DFF4C-E8C2-47E5-BBE2-C135474B6856}" dt="2021-05-28T15:58:13.779" v="464" actId="26606"/>
          <ac:spMkLst>
            <pc:docMk/>
            <pc:sldMk cId="2478926535" sldId="262"/>
            <ac:spMk id="4108" creationId="{D2B783EE-0239-4717-BBEA-8C9EAC61C824}"/>
          </ac:spMkLst>
        </pc:spChg>
        <pc:spChg chg="add del">
          <ac:chgData name="Renan Henrique Oliveira" userId="232484a3fff6b6b5" providerId="LiveId" clId="{740DFF4C-E8C2-47E5-BBE2-C135474B6856}" dt="2021-05-28T15:58:13.779" v="464" actId="26606"/>
          <ac:spMkLst>
            <pc:docMk/>
            <pc:sldMk cId="2478926535" sldId="262"/>
            <ac:spMk id="4109" creationId="{A7B99495-F43F-4D80-A44F-2CB4764EB90B}"/>
          </ac:spMkLst>
        </pc:spChg>
        <pc:spChg chg="add del">
          <ac:chgData name="Renan Henrique Oliveira" userId="232484a3fff6b6b5" providerId="LiveId" clId="{740DFF4C-E8C2-47E5-BBE2-C135474B6856}" dt="2021-05-28T15:58:13.779" v="464" actId="26606"/>
          <ac:spMkLst>
            <pc:docMk/>
            <pc:sldMk cId="2478926535" sldId="262"/>
            <ac:spMk id="4110" creationId="{70BEB1E7-2F88-40BC-B73D-42E5B6F80BFC}"/>
          </ac:spMkLst>
        </pc:spChg>
        <pc:spChg chg="add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4112" creationId="{C4E4288A-DFC8-40A2-90E5-70E851A933AD}"/>
          </ac:spMkLst>
        </pc:spChg>
        <pc:spChg chg="add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4114" creationId="{BD2BFF02-DF78-4F07-B176-52514E13127D}"/>
          </ac:spMkLst>
        </pc:spChg>
        <pc:spChg chg="add">
          <ac:chgData name="Renan Henrique Oliveira" userId="232484a3fff6b6b5" providerId="LiveId" clId="{740DFF4C-E8C2-47E5-BBE2-C135474B6856}" dt="2021-05-28T15:58:13.798" v="465" actId="26606"/>
          <ac:spMkLst>
            <pc:docMk/>
            <pc:sldMk cId="2478926535" sldId="262"/>
            <ac:spMk id="4115" creationId="{0DB06EAB-7D8C-403A-86C5-B5FD79A13650}"/>
          </ac:spMkLst>
        </pc:spChg>
        <pc:grpChg chg="add del">
          <ac:chgData name="Renan Henrique Oliveira" userId="232484a3fff6b6b5" providerId="LiveId" clId="{740DFF4C-E8C2-47E5-BBE2-C135474B6856}" dt="2021-05-28T15:56:01.705" v="453" actId="26606"/>
          <ac:grpSpMkLst>
            <pc:docMk/>
            <pc:sldMk cId="2478926535" sldId="262"/>
            <ac:grpSpMk id="75" creationId="{C9888C69-11CC-40BA-BABF-F9B7E11C9156}"/>
          </ac:grpSpMkLst>
        </pc:grpChg>
        <pc:grpChg chg="add del">
          <ac:chgData name="Renan Henrique Oliveira" userId="232484a3fff6b6b5" providerId="LiveId" clId="{740DFF4C-E8C2-47E5-BBE2-C135474B6856}" dt="2021-05-28T15:58:11.635" v="462" actId="26606"/>
          <ac:grpSpMkLst>
            <pc:docMk/>
            <pc:sldMk cId="2478926535" sldId="262"/>
            <ac:grpSpMk id="82" creationId="{B63C2D82-D4FA-4A37-BB01-1E7B21E4FF20}"/>
          </ac:grpSpMkLst>
        </pc:grpChg>
        <pc:grpChg chg="add">
          <ac:chgData name="Renan Henrique Oliveira" userId="232484a3fff6b6b5" providerId="LiveId" clId="{740DFF4C-E8C2-47E5-BBE2-C135474B6856}" dt="2021-05-28T15:58:13.798" v="465" actId="26606"/>
          <ac:grpSpMkLst>
            <pc:docMk/>
            <pc:sldMk cId="2478926535" sldId="262"/>
            <ac:grpSpMk id="4113" creationId="{B63C2D82-D4FA-4A37-BB01-1E7B21E4FF20}"/>
          </ac:grpSpMkLst>
        </pc:grpChg>
        <pc:picChg chg="add mod">
          <ac:chgData name="Renan Henrique Oliveira" userId="232484a3fff6b6b5" providerId="LiveId" clId="{740DFF4C-E8C2-47E5-BBE2-C135474B6856}" dt="2021-05-28T15:58:27.933" v="466" actId="27614"/>
          <ac:picMkLst>
            <pc:docMk/>
            <pc:sldMk cId="2478926535" sldId="262"/>
            <ac:picMk id="4" creationId="{7A543984-50F1-4C5D-81D5-A95D58787B97}"/>
          </ac:picMkLst>
        </pc:picChg>
        <pc:picChg chg="add mod ord">
          <ac:chgData name="Renan Henrique Oliveira" userId="232484a3fff6b6b5" providerId="LiveId" clId="{740DFF4C-E8C2-47E5-BBE2-C135474B6856}" dt="2021-05-28T15:58:13.798" v="465" actId="26606"/>
          <ac:picMkLst>
            <pc:docMk/>
            <pc:sldMk cId="2478926535" sldId="262"/>
            <ac:picMk id="4098" creationId="{7E8A247E-16EE-4335-8A82-EA685D447C4E}"/>
          </ac:picMkLst>
        </pc:picChg>
      </pc:sldChg>
      <pc:sldChg chg="addSp delSp modSp new mod setBg">
        <pc:chgData name="Renan Henrique Oliveira" userId="232484a3fff6b6b5" providerId="LiveId" clId="{740DFF4C-E8C2-47E5-BBE2-C135474B6856}" dt="2021-05-28T16:05:49.256" v="481" actId="123"/>
        <pc:sldMkLst>
          <pc:docMk/>
          <pc:sldMk cId="2775523159" sldId="263"/>
        </pc:sldMkLst>
        <pc:spChg chg="mod">
          <ac:chgData name="Renan Henrique Oliveira" userId="232484a3fff6b6b5" providerId="LiveId" clId="{740DFF4C-E8C2-47E5-BBE2-C135474B6856}" dt="2021-05-28T16:05:43.458" v="480" actId="26606"/>
          <ac:spMkLst>
            <pc:docMk/>
            <pc:sldMk cId="2775523159" sldId="263"/>
            <ac:spMk id="2" creationId="{E59A35F4-2BCB-432C-88CB-BCA4FA90C042}"/>
          </ac:spMkLst>
        </pc:spChg>
        <pc:spChg chg="mod">
          <ac:chgData name="Renan Henrique Oliveira" userId="232484a3fff6b6b5" providerId="LiveId" clId="{740DFF4C-E8C2-47E5-BBE2-C135474B6856}" dt="2021-05-28T16:05:49.256" v="481" actId="123"/>
          <ac:spMkLst>
            <pc:docMk/>
            <pc:sldMk cId="2775523159" sldId="263"/>
            <ac:spMk id="3" creationId="{B3B4BAB6-9208-422E-BF5B-570FAFEB9C3D}"/>
          </ac:spMkLst>
        </pc:spChg>
        <pc:spChg chg="add del">
          <ac:chgData name="Renan Henrique Oliveira" userId="232484a3fff6b6b5" providerId="LiveId" clId="{740DFF4C-E8C2-47E5-BBE2-C135474B6856}" dt="2021-05-28T16:05:39.337" v="475" actId="26606"/>
          <ac:spMkLst>
            <pc:docMk/>
            <pc:sldMk cId="2775523159" sldId="263"/>
            <ac:spMk id="71" creationId="{201CC55D-ED54-4C5C-95E6-10947BD1103B}"/>
          </ac:spMkLst>
        </pc:spChg>
        <pc:spChg chg="add del">
          <ac:chgData name="Renan Henrique Oliveira" userId="232484a3fff6b6b5" providerId="LiveId" clId="{740DFF4C-E8C2-47E5-BBE2-C135474B6856}" dt="2021-05-28T16:05:39.337" v="475" actId="26606"/>
          <ac:spMkLst>
            <pc:docMk/>
            <pc:sldMk cId="2775523159" sldId="263"/>
            <ac:spMk id="77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5-28T16:05:39.337" v="475" actId="26606"/>
          <ac:spMkLst>
            <pc:docMk/>
            <pc:sldMk cId="2775523159" sldId="263"/>
            <ac:spMk id="79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5-28T16:05:39.337" v="475" actId="26606"/>
          <ac:spMkLst>
            <pc:docMk/>
            <pc:sldMk cId="2775523159" sldId="263"/>
            <ac:spMk id="81" creationId="{19C9EAEA-39D0-4B0E-A0EB-51E7B26740B1}"/>
          </ac:spMkLst>
        </pc:spChg>
        <pc:spChg chg="add del">
          <ac:chgData name="Renan Henrique Oliveira" userId="232484a3fff6b6b5" providerId="LiveId" clId="{740DFF4C-E8C2-47E5-BBE2-C135474B6856}" dt="2021-05-28T16:05:42.149" v="477" actId="26606"/>
          <ac:spMkLst>
            <pc:docMk/>
            <pc:sldMk cId="2775523159" sldId="263"/>
            <ac:spMk id="5124" creationId="{122F9423-F4B1-45D4-8445-E9991ECCBCCF}"/>
          </ac:spMkLst>
        </pc:spChg>
        <pc:spChg chg="add del">
          <ac:chgData name="Renan Henrique Oliveira" userId="232484a3fff6b6b5" providerId="LiveId" clId="{740DFF4C-E8C2-47E5-BBE2-C135474B6856}" dt="2021-05-28T16:05:43.450" v="479" actId="26606"/>
          <ac:spMkLst>
            <pc:docMk/>
            <pc:sldMk cId="2775523159" sldId="263"/>
            <ac:spMk id="5129" creationId="{201CC55D-ED54-4C5C-95E6-10947BD1103B}"/>
          </ac:spMkLst>
        </pc:spChg>
        <pc:spChg chg="add del">
          <ac:chgData name="Renan Henrique Oliveira" userId="232484a3fff6b6b5" providerId="LiveId" clId="{740DFF4C-E8C2-47E5-BBE2-C135474B6856}" dt="2021-05-28T16:05:43.450" v="479" actId="26606"/>
          <ac:spMkLst>
            <pc:docMk/>
            <pc:sldMk cId="2775523159" sldId="263"/>
            <ac:spMk id="5131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5-28T16:05:43.450" v="479" actId="26606"/>
          <ac:spMkLst>
            <pc:docMk/>
            <pc:sldMk cId="2775523159" sldId="263"/>
            <ac:spMk id="5132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5-28T16:05:43.450" v="479" actId="26606"/>
          <ac:spMkLst>
            <pc:docMk/>
            <pc:sldMk cId="2775523159" sldId="263"/>
            <ac:spMk id="5133" creationId="{19C9EAEA-39D0-4B0E-A0EB-51E7B26740B1}"/>
          </ac:spMkLst>
        </pc:spChg>
        <pc:spChg chg="add">
          <ac:chgData name="Renan Henrique Oliveira" userId="232484a3fff6b6b5" providerId="LiveId" clId="{740DFF4C-E8C2-47E5-BBE2-C135474B6856}" dt="2021-05-28T16:05:43.458" v="480" actId="26606"/>
          <ac:spMkLst>
            <pc:docMk/>
            <pc:sldMk cId="2775523159" sldId="263"/>
            <ac:spMk id="5135" creationId="{122F9423-F4B1-45D4-8445-E9991ECCBCCF}"/>
          </ac:spMkLst>
        </pc:spChg>
        <pc:grpChg chg="add del">
          <ac:chgData name="Renan Henrique Oliveira" userId="232484a3fff6b6b5" providerId="LiveId" clId="{740DFF4C-E8C2-47E5-BBE2-C135474B6856}" dt="2021-05-28T16:05:39.337" v="475" actId="26606"/>
          <ac:grpSpMkLst>
            <pc:docMk/>
            <pc:sldMk cId="2775523159" sldId="263"/>
            <ac:grpSpMk id="73" creationId="{1DE889C7-FAD6-4397-98E2-05D503484459}"/>
          </ac:grpSpMkLst>
        </pc:grpChg>
        <pc:grpChg chg="add del">
          <ac:chgData name="Renan Henrique Oliveira" userId="232484a3fff6b6b5" providerId="LiveId" clId="{740DFF4C-E8C2-47E5-BBE2-C135474B6856}" dt="2021-05-28T16:05:42.149" v="477" actId="26606"/>
          <ac:grpSpMkLst>
            <pc:docMk/>
            <pc:sldMk cId="2775523159" sldId="263"/>
            <ac:grpSpMk id="5125" creationId="{770AE191-D2EA-45C9-A44D-830C188F74CB}"/>
          </ac:grpSpMkLst>
        </pc:grpChg>
        <pc:grpChg chg="add del">
          <ac:chgData name="Renan Henrique Oliveira" userId="232484a3fff6b6b5" providerId="LiveId" clId="{740DFF4C-E8C2-47E5-BBE2-C135474B6856}" dt="2021-05-28T16:05:43.450" v="479" actId="26606"/>
          <ac:grpSpMkLst>
            <pc:docMk/>
            <pc:sldMk cId="2775523159" sldId="263"/>
            <ac:grpSpMk id="5130" creationId="{1DE889C7-FAD6-4397-98E2-05D503484459}"/>
          </ac:grpSpMkLst>
        </pc:grpChg>
        <pc:grpChg chg="add">
          <ac:chgData name="Renan Henrique Oliveira" userId="232484a3fff6b6b5" providerId="LiveId" clId="{740DFF4C-E8C2-47E5-BBE2-C135474B6856}" dt="2021-05-28T16:05:43.458" v="480" actId="26606"/>
          <ac:grpSpMkLst>
            <pc:docMk/>
            <pc:sldMk cId="2775523159" sldId="263"/>
            <ac:grpSpMk id="5136" creationId="{770AE191-D2EA-45C9-A44D-830C188F74CB}"/>
          </ac:grpSpMkLst>
        </pc:grpChg>
        <pc:picChg chg="add mod">
          <ac:chgData name="Renan Henrique Oliveira" userId="232484a3fff6b6b5" providerId="LiveId" clId="{740DFF4C-E8C2-47E5-BBE2-C135474B6856}" dt="2021-05-28T16:05:43.458" v="480" actId="26606"/>
          <ac:picMkLst>
            <pc:docMk/>
            <pc:sldMk cId="2775523159" sldId="263"/>
            <ac:picMk id="5122" creationId="{AC8C4FCE-8C3F-440B-9BF7-33A0C489E277}"/>
          </ac:picMkLst>
        </pc:picChg>
      </pc:sldChg>
      <pc:sldChg chg="addSp delSp modSp new del mod setBg">
        <pc:chgData name="Renan Henrique Oliveira" userId="232484a3fff6b6b5" providerId="LiveId" clId="{740DFF4C-E8C2-47E5-BBE2-C135474B6856}" dt="2021-05-31T21:43:24.667" v="2584" actId="47"/>
        <pc:sldMkLst>
          <pc:docMk/>
          <pc:sldMk cId="735144964" sldId="264"/>
        </pc:sldMkLst>
        <pc:spChg chg="del mod">
          <ac:chgData name="Renan Henrique Oliveira" userId="232484a3fff6b6b5" providerId="LiveId" clId="{740DFF4C-E8C2-47E5-BBE2-C135474B6856}" dt="2021-05-28T16:13:32.383" v="490" actId="478"/>
          <ac:spMkLst>
            <pc:docMk/>
            <pc:sldMk cId="735144964" sldId="264"/>
            <ac:spMk id="2" creationId="{FB0B060C-8F01-4951-B614-02F24CDC08BE}"/>
          </ac:spMkLst>
        </pc:spChg>
        <pc:spChg chg="del">
          <ac:chgData name="Renan Henrique Oliveira" userId="232484a3fff6b6b5" providerId="LiveId" clId="{740DFF4C-E8C2-47E5-BBE2-C135474B6856}" dt="2021-05-28T16:13:30.324" v="488" actId="478"/>
          <ac:spMkLst>
            <pc:docMk/>
            <pc:sldMk cId="735144964" sldId="264"/>
            <ac:spMk id="3" creationId="{9C71B946-E51D-424A-B470-6A3BCB8E91BF}"/>
          </ac:spMkLst>
        </pc:spChg>
        <pc:spChg chg="add mod">
          <ac:chgData name="Renan Henrique Oliveira" userId="232484a3fff6b6b5" providerId="LiveId" clId="{740DFF4C-E8C2-47E5-BBE2-C135474B6856}" dt="2021-05-28T16:16:11.479" v="658" actId="14100"/>
          <ac:spMkLst>
            <pc:docMk/>
            <pc:sldMk cId="735144964" sldId="264"/>
            <ac:spMk id="5" creationId="{2F26B16B-35C9-4F9A-B211-D22408379F6D}"/>
          </ac:spMkLst>
        </pc:spChg>
        <pc:spChg chg="add del">
          <ac:chgData name="Renan Henrique Oliveira" userId="232484a3fff6b6b5" providerId="LiveId" clId="{740DFF4C-E8C2-47E5-BBE2-C135474B6856}" dt="2021-05-28T16:13:57.624" v="493" actId="26606"/>
          <ac:spMkLst>
            <pc:docMk/>
            <pc:sldMk cId="735144964" sldId="264"/>
            <ac:spMk id="10" creationId="{201CC55D-ED54-4C5C-95E6-10947BD1103B}"/>
          </ac:spMkLst>
        </pc:spChg>
        <pc:spChg chg="add del">
          <ac:chgData name="Renan Henrique Oliveira" userId="232484a3fff6b6b5" providerId="LiveId" clId="{740DFF4C-E8C2-47E5-BBE2-C135474B6856}" dt="2021-05-28T16:14:15.651" v="499" actId="26606"/>
          <ac:spMkLst>
            <pc:docMk/>
            <pc:sldMk cId="735144964" sldId="264"/>
            <ac:spMk id="14" creationId="{79AFCB35-9C04-4524-A0B1-57FF6865D013}"/>
          </ac:spMkLst>
        </pc:spChg>
        <pc:spChg chg="add del">
          <ac:chgData name="Renan Henrique Oliveira" userId="232484a3fff6b6b5" providerId="LiveId" clId="{740DFF4C-E8C2-47E5-BBE2-C135474B6856}" dt="2021-05-28T16:13:57.624" v="493" actId="26606"/>
          <ac:spMkLst>
            <pc:docMk/>
            <pc:sldMk cId="735144964" sldId="264"/>
            <ac:spMk id="16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5-28T16:13:57.624" v="493" actId="26606"/>
          <ac:spMkLst>
            <pc:docMk/>
            <pc:sldMk cId="735144964" sldId="264"/>
            <ac:spMk id="18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5-28T16:13:57.624" v="493" actId="26606"/>
          <ac:spMkLst>
            <pc:docMk/>
            <pc:sldMk cId="735144964" sldId="264"/>
            <ac:spMk id="20" creationId="{19C9EAEA-39D0-4B0E-A0EB-51E7B26740B1}"/>
          </ac:spMkLst>
        </pc:spChg>
        <pc:spChg chg="add del">
          <ac:chgData name="Renan Henrique Oliveira" userId="232484a3fff6b6b5" providerId="LiveId" clId="{740DFF4C-E8C2-47E5-BBE2-C135474B6856}" dt="2021-05-28T16:14:06.257" v="495" actId="26606"/>
          <ac:spMkLst>
            <pc:docMk/>
            <pc:sldMk cId="735144964" sldId="264"/>
            <ac:spMk id="22" creationId="{0288C6B4-AFC3-407F-A595-EFFD38D4CCAF}"/>
          </ac:spMkLst>
        </pc:spChg>
        <pc:spChg chg="add del">
          <ac:chgData name="Renan Henrique Oliveira" userId="232484a3fff6b6b5" providerId="LiveId" clId="{740DFF4C-E8C2-47E5-BBE2-C135474B6856}" dt="2021-05-28T16:14:06.257" v="495" actId="26606"/>
          <ac:spMkLst>
            <pc:docMk/>
            <pc:sldMk cId="735144964" sldId="264"/>
            <ac:spMk id="23" creationId="{CF236821-17FE-429B-8D2C-08E13A64EA40}"/>
          </ac:spMkLst>
        </pc:spChg>
        <pc:spChg chg="add del">
          <ac:chgData name="Renan Henrique Oliveira" userId="232484a3fff6b6b5" providerId="LiveId" clId="{740DFF4C-E8C2-47E5-BBE2-C135474B6856}" dt="2021-05-28T16:14:06.257" v="495" actId="26606"/>
          <ac:spMkLst>
            <pc:docMk/>
            <pc:sldMk cId="735144964" sldId="264"/>
            <ac:spMk id="24" creationId="{C0BDBCD2-E081-43AB-9119-C55465E59757}"/>
          </ac:spMkLst>
        </pc:spChg>
        <pc:spChg chg="add del">
          <ac:chgData name="Renan Henrique Oliveira" userId="232484a3fff6b6b5" providerId="LiveId" clId="{740DFF4C-E8C2-47E5-BBE2-C135474B6856}" dt="2021-05-28T16:14:06.257" v="495" actId="26606"/>
          <ac:spMkLst>
            <pc:docMk/>
            <pc:sldMk cId="735144964" sldId="264"/>
            <ac:spMk id="25" creationId="{98E79BE4-34FE-485A-98A5-92CE8F7C4743}"/>
          </ac:spMkLst>
        </pc:spChg>
        <pc:spChg chg="add del">
          <ac:chgData name="Renan Henrique Oliveira" userId="232484a3fff6b6b5" providerId="LiveId" clId="{740DFF4C-E8C2-47E5-BBE2-C135474B6856}" dt="2021-05-28T16:14:06.257" v="495" actId="26606"/>
          <ac:spMkLst>
            <pc:docMk/>
            <pc:sldMk cId="735144964" sldId="264"/>
            <ac:spMk id="26" creationId="{7A5F0580-5EE9-419F-96EE-B6529EF6E7D0}"/>
          </ac:spMkLst>
        </pc:spChg>
        <pc:spChg chg="add del">
          <ac:chgData name="Renan Henrique Oliveira" userId="232484a3fff6b6b5" providerId="LiveId" clId="{740DFF4C-E8C2-47E5-BBE2-C135474B6856}" dt="2021-05-28T16:14:11.078" v="497" actId="26606"/>
          <ac:spMkLst>
            <pc:docMk/>
            <pc:sldMk cId="735144964" sldId="264"/>
            <ac:spMk id="28" creationId="{EDC94264-3734-4C03-8937-6DA0151563DD}"/>
          </ac:spMkLst>
        </pc:spChg>
        <pc:spChg chg="add del">
          <ac:chgData name="Renan Henrique Oliveira" userId="232484a3fff6b6b5" providerId="LiveId" clId="{740DFF4C-E8C2-47E5-BBE2-C135474B6856}" dt="2021-05-28T16:14:15.651" v="499" actId="26606"/>
          <ac:spMkLst>
            <pc:docMk/>
            <pc:sldMk cId="735144964" sldId="264"/>
            <ac:spMk id="30" creationId="{5A0118C5-4F8D-4CF4-BADD-53FEACC6C42A}"/>
          </ac:spMkLst>
        </pc:spChg>
        <pc:spChg chg="add del">
          <ac:chgData name="Renan Henrique Oliveira" userId="232484a3fff6b6b5" providerId="LiveId" clId="{740DFF4C-E8C2-47E5-BBE2-C135474B6856}" dt="2021-05-28T16:14:15.651" v="499" actId="26606"/>
          <ac:spMkLst>
            <pc:docMk/>
            <pc:sldMk cId="735144964" sldId="264"/>
            <ac:spMk id="31" creationId="{F98F79A4-A6C7-4101-B1E9-27E05CB7CFA0}"/>
          </ac:spMkLst>
        </pc:spChg>
        <pc:spChg chg="add del">
          <ac:chgData name="Renan Henrique Oliveira" userId="232484a3fff6b6b5" providerId="LiveId" clId="{740DFF4C-E8C2-47E5-BBE2-C135474B6856}" dt="2021-05-28T16:14:15.651" v="499" actId="26606"/>
          <ac:spMkLst>
            <pc:docMk/>
            <pc:sldMk cId="735144964" sldId="264"/>
            <ac:spMk id="32" creationId="{D11AD2AD-0BA0-4DD3-8EEA-84686A0E718C}"/>
          </ac:spMkLst>
        </pc:spChg>
        <pc:spChg chg="add del">
          <ac:chgData name="Renan Henrique Oliveira" userId="232484a3fff6b6b5" providerId="LiveId" clId="{740DFF4C-E8C2-47E5-BBE2-C135474B6856}" dt="2021-05-28T16:14:15.651" v="499" actId="26606"/>
          <ac:spMkLst>
            <pc:docMk/>
            <pc:sldMk cId="735144964" sldId="264"/>
            <ac:spMk id="33" creationId="{83C8019B-3985-409B-9B87-494B974EE9A2}"/>
          </ac:spMkLst>
        </pc:spChg>
        <pc:spChg chg="add del">
          <ac:chgData name="Renan Henrique Oliveira" userId="232484a3fff6b6b5" providerId="LiveId" clId="{740DFF4C-E8C2-47E5-BBE2-C135474B6856}" dt="2021-05-28T16:14:15.651" v="499" actId="26606"/>
          <ac:spMkLst>
            <pc:docMk/>
            <pc:sldMk cId="735144964" sldId="264"/>
            <ac:spMk id="34" creationId="{9E5C5460-229E-46C8-A712-CC317985420F}"/>
          </ac:spMkLst>
        </pc:spChg>
        <pc:spChg chg="add del">
          <ac:chgData name="Renan Henrique Oliveira" userId="232484a3fff6b6b5" providerId="LiveId" clId="{740DFF4C-E8C2-47E5-BBE2-C135474B6856}" dt="2021-05-28T16:14:15.651" v="499" actId="26606"/>
          <ac:spMkLst>
            <pc:docMk/>
            <pc:sldMk cId="735144964" sldId="264"/>
            <ac:spMk id="35" creationId="{B85A4DB3-61AA-49A1-85A9-B3397CD519AB}"/>
          </ac:spMkLst>
        </pc:spChg>
        <pc:spChg chg="add del">
          <ac:chgData name="Renan Henrique Oliveira" userId="232484a3fff6b6b5" providerId="LiveId" clId="{740DFF4C-E8C2-47E5-BBE2-C135474B6856}" dt="2021-05-28T16:14:23.417" v="501" actId="26606"/>
          <ac:spMkLst>
            <pc:docMk/>
            <pc:sldMk cId="735144964" sldId="264"/>
            <ac:spMk id="41" creationId="{201CC55D-ED54-4C5C-95E6-10947BD1103B}"/>
          </ac:spMkLst>
        </pc:spChg>
        <pc:spChg chg="add del">
          <ac:chgData name="Renan Henrique Oliveira" userId="232484a3fff6b6b5" providerId="LiveId" clId="{740DFF4C-E8C2-47E5-BBE2-C135474B6856}" dt="2021-05-28T16:14:23.417" v="501" actId="26606"/>
          <ac:spMkLst>
            <pc:docMk/>
            <pc:sldMk cId="735144964" sldId="264"/>
            <ac:spMk id="44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5-28T16:14:23.417" v="501" actId="26606"/>
          <ac:spMkLst>
            <pc:docMk/>
            <pc:sldMk cId="735144964" sldId="264"/>
            <ac:spMk id="45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5-28T16:14:23.417" v="501" actId="26606"/>
          <ac:spMkLst>
            <pc:docMk/>
            <pc:sldMk cId="735144964" sldId="264"/>
            <ac:spMk id="46" creationId="{19C9EAEA-39D0-4B0E-A0EB-51E7B26740B1}"/>
          </ac:spMkLst>
        </pc:spChg>
        <pc:spChg chg="add del">
          <ac:chgData name="Renan Henrique Oliveira" userId="232484a3fff6b6b5" providerId="LiveId" clId="{740DFF4C-E8C2-47E5-BBE2-C135474B6856}" dt="2021-05-28T16:14:30.460" v="503" actId="26606"/>
          <ac:spMkLst>
            <pc:docMk/>
            <pc:sldMk cId="735144964" sldId="264"/>
            <ac:spMk id="48" creationId="{04812C46-200A-4DEB-A05E-3ED6C68C2387}"/>
          </ac:spMkLst>
        </pc:spChg>
        <pc:spChg chg="add del">
          <ac:chgData name="Renan Henrique Oliveira" userId="232484a3fff6b6b5" providerId="LiveId" clId="{740DFF4C-E8C2-47E5-BBE2-C135474B6856}" dt="2021-05-28T16:14:30.460" v="503" actId="26606"/>
          <ac:spMkLst>
            <pc:docMk/>
            <pc:sldMk cId="735144964" sldId="264"/>
            <ac:spMk id="49" creationId="{D1EA859B-E555-4109-94F3-6700E046E008}"/>
          </ac:spMkLst>
        </pc:spChg>
        <pc:spChg chg="add">
          <ac:chgData name="Renan Henrique Oliveira" userId="232484a3fff6b6b5" providerId="LiveId" clId="{740DFF4C-E8C2-47E5-BBE2-C135474B6856}" dt="2021-05-28T16:14:30.486" v="504" actId="26606"/>
          <ac:spMkLst>
            <pc:docMk/>
            <pc:sldMk cId="735144964" sldId="264"/>
            <ac:spMk id="51" creationId="{3756B343-807D-456E-AA26-80E96B75D13B}"/>
          </ac:spMkLst>
        </pc:spChg>
        <pc:spChg chg="add">
          <ac:chgData name="Renan Henrique Oliveira" userId="232484a3fff6b6b5" providerId="LiveId" clId="{740DFF4C-E8C2-47E5-BBE2-C135474B6856}" dt="2021-05-28T16:14:30.486" v="504" actId="26606"/>
          <ac:spMkLst>
            <pc:docMk/>
            <pc:sldMk cId="735144964" sldId="264"/>
            <ac:spMk id="52" creationId="{08980754-6F4B-43C9-B9BE-127B6BED6586}"/>
          </ac:spMkLst>
        </pc:spChg>
        <pc:spChg chg="add">
          <ac:chgData name="Renan Henrique Oliveira" userId="232484a3fff6b6b5" providerId="LiveId" clId="{740DFF4C-E8C2-47E5-BBE2-C135474B6856}" dt="2021-05-28T16:14:30.486" v="504" actId="26606"/>
          <ac:spMkLst>
            <pc:docMk/>
            <pc:sldMk cId="735144964" sldId="264"/>
            <ac:spMk id="53" creationId="{2C1BBA94-3F40-40AA-8BB9-E69E25E537C1}"/>
          </ac:spMkLst>
        </pc:spChg>
        <pc:spChg chg="add">
          <ac:chgData name="Renan Henrique Oliveira" userId="232484a3fff6b6b5" providerId="LiveId" clId="{740DFF4C-E8C2-47E5-BBE2-C135474B6856}" dt="2021-05-28T16:14:30.486" v="504" actId="26606"/>
          <ac:spMkLst>
            <pc:docMk/>
            <pc:sldMk cId="735144964" sldId="264"/>
            <ac:spMk id="54" creationId="{169CC832-2974-4E8D-90ED-3E2941BA7336}"/>
          </ac:spMkLst>
        </pc:spChg>
        <pc:spChg chg="add">
          <ac:chgData name="Renan Henrique Oliveira" userId="232484a3fff6b6b5" providerId="LiveId" clId="{740DFF4C-E8C2-47E5-BBE2-C135474B6856}" dt="2021-05-28T16:14:30.486" v="504" actId="26606"/>
          <ac:spMkLst>
            <pc:docMk/>
            <pc:sldMk cId="735144964" sldId="264"/>
            <ac:spMk id="55" creationId="{55222F96-971A-4F90-B841-6BAB416C7AC1}"/>
          </ac:spMkLst>
        </pc:spChg>
        <pc:grpChg chg="add del">
          <ac:chgData name="Renan Henrique Oliveira" userId="232484a3fff6b6b5" providerId="LiveId" clId="{740DFF4C-E8C2-47E5-BBE2-C135474B6856}" dt="2021-05-28T16:13:57.624" v="493" actId="26606"/>
          <ac:grpSpMkLst>
            <pc:docMk/>
            <pc:sldMk cId="735144964" sldId="264"/>
            <ac:grpSpMk id="12" creationId="{1DE889C7-FAD6-4397-98E2-05D503484459}"/>
          </ac:grpSpMkLst>
        </pc:grpChg>
        <pc:grpChg chg="add del">
          <ac:chgData name="Renan Henrique Oliveira" userId="232484a3fff6b6b5" providerId="LiveId" clId="{740DFF4C-E8C2-47E5-BBE2-C135474B6856}" dt="2021-05-28T16:14:15.651" v="499" actId="26606"/>
          <ac:grpSpMkLst>
            <pc:docMk/>
            <pc:sldMk cId="735144964" sldId="264"/>
            <ac:grpSpMk id="36" creationId="{0C156BF8-7FF7-440F-BE2B-417DFFE8BFA5}"/>
          </ac:grpSpMkLst>
        </pc:grpChg>
        <pc:grpChg chg="add del">
          <ac:chgData name="Renan Henrique Oliveira" userId="232484a3fff6b6b5" providerId="LiveId" clId="{740DFF4C-E8C2-47E5-BBE2-C135474B6856}" dt="2021-05-28T16:14:23.417" v="501" actId="26606"/>
          <ac:grpSpMkLst>
            <pc:docMk/>
            <pc:sldMk cId="735144964" sldId="264"/>
            <ac:grpSpMk id="42" creationId="{1DE889C7-FAD6-4397-98E2-05D503484459}"/>
          </ac:grpSpMkLst>
        </pc:grpChg>
        <pc:picChg chg="add mod ord">
          <ac:chgData name="Renan Henrique Oliveira" userId="232484a3fff6b6b5" providerId="LiveId" clId="{740DFF4C-E8C2-47E5-BBE2-C135474B6856}" dt="2021-05-28T16:14:33.498" v="506" actId="1076"/>
          <ac:picMkLst>
            <pc:docMk/>
            <pc:sldMk cId="735144964" sldId="264"/>
            <ac:picMk id="4" creationId="{94ADEC35-25F1-4502-A7CC-21B320CCAB6E}"/>
          </ac:picMkLst>
        </pc:picChg>
      </pc:sldChg>
      <pc:sldChg chg="addSp delSp modSp new mod setBg">
        <pc:chgData name="Renan Henrique Oliveira" userId="232484a3fff6b6b5" providerId="LiveId" clId="{740DFF4C-E8C2-47E5-BBE2-C135474B6856}" dt="2021-06-02T14:59:22.499" v="3178" actId="20577"/>
        <pc:sldMkLst>
          <pc:docMk/>
          <pc:sldMk cId="1417594024" sldId="265"/>
        </pc:sldMkLst>
        <pc:spChg chg="mod">
          <ac:chgData name="Renan Henrique Oliveira" userId="232484a3fff6b6b5" providerId="LiveId" clId="{740DFF4C-E8C2-47E5-BBE2-C135474B6856}" dt="2021-05-31T21:45:54.811" v="2631" actId="26606"/>
          <ac:spMkLst>
            <pc:docMk/>
            <pc:sldMk cId="1417594024" sldId="265"/>
            <ac:spMk id="2" creationId="{5F62CA08-B3A5-4B05-B7CC-F79B20BD2177}"/>
          </ac:spMkLst>
        </pc:spChg>
        <pc:spChg chg="del mod">
          <ac:chgData name="Renan Henrique Oliveira" userId="232484a3fff6b6b5" providerId="LiveId" clId="{740DFF4C-E8C2-47E5-BBE2-C135474B6856}" dt="2021-05-28T17:21:45.161" v="950" actId="478"/>
          <ac:spMkLst>
            <pc:docMk/>
            <pc:sldMk cId="1417594024" sldId="265"/>
            <ac:spMk id="3" creationId="{5368F2EB-B5E4-4C49-9F0F-28DEEEFAC46F}"/>
          </ac:spMkLst>
        </pc:spChg>
        <pc:spChg chg="add mod">
          <ac:chgData name="Renan Henrique Oliveira" userId="232484a3fff6b6b5" providerId="LiveId" clId="{740DFF4C-E8C2-47E5-BBE2-C135474B6856}" dt="2021-06-02T12:25:48.084" v="3163" actId="947"/>
          <ac:spMkLst>
            <pc:docMk/>
            <pc:sldMk cId="1417594024" sldId="265"/>
            <ac:spMk id="6" creationId="{51AA00CB-FEBC-45E6-A82F-BB146996F0AF}"/>
          </ac:spMkLst>
        </pc:spChg>
        <pc:spChg chg="add del mod">
          <ac:chgData name="Renan Henrique Oliveira" userId="232484a3fff6b6b5" providerId="LiveId" clId="{740DFF4C-E8C2-47E5-BBE2-C135474B6856}" dt="2021-05-31T21:48:14.393" v="2637" actId="478"/>
          <ac:spMkLst>
            <pc:docMk/>
            <pc:sldMk cId="1417594024" sldId="265"/>
            <ac:spMk id="13" creationId="{72CFE97F-D357-42A8-9F54-A47EA92D5C63}"/>
          </ac:spMkLst>
        </pc:spChg>
        <pc:spChg chg="add del">
          <ac:chgData name="Renan Henrique Oliveira" userId="232484a3fff6b6b5" providerId="LiveId" clId="{740DFF4C-E8C2-47E5-BBE2-C135474B6856}" dt="2021-05-28T17:22:52.615" v="956" actId="26606"/>
          <ac:spMkLst>
            <pc:docMk/>
            <pc:sldMk cId="1417594024" sldId="265"/>
            <ac:spMk id="71" creationId="{823AC064-BC96-4F32-8AE1-B2FD38754823}"/>
          </ac:spMkLst>
        </pc:spChg>
        <pc:spChg chg="add">
          <ac:chgData name="Renan Henrique Oliveira" userId="232484a3fff6b6b5" providerId="LiveId" clId="{740DFF4C-E8C2-47E5-BBE2-C135474B6856}" dt="2021-05-31T21:45:54.811" v="2631" actId="26606"/>
          <ac:spMkLst>
            <pc:docMk/>
            <pc:sldMk cId="1417594024" sldId="265"/>
            <ac:spMk id="80" creationId="{7F57BEA8-497D-4AA8-8A18-BDCD696B25FE}"/>
          </ac:spMkLst>
        </pc:spChg>
        <pc:spChg chg="add del">
          <ac:chgData name="Renan Henrique Oliveira" userId="232484a3fff6b6b5" providerId="LiveId" clId="{740DFF4C-E8C2-47E5-BBE2-C135474B6856}" dt="2021-05-31T21:45:54.811" v="2631" actId="26606"/>
          <ac:spMkLst>
            <pc:docMk/>
            <pc:sldMk cId="1417594024" sldId="265"/>
            <ac:spMk id="135" creationId="{C4879EFC-8E62-4E00-973C-C45EE9EC676D}"/>
          </ac:spMkLst>
        </pc:spChg>
        <pc:spChg chg="add del">
          <ac:chgData name="Renan Henrique Oliveira" userId="232484a3fff6b6b5" providerId="LiveId" clId="{740DFF4C-E8C2-47E5-BBE2-C135474B6856}" dt="2021-05-31T21:45:54.811" v="2631" actId="26606"/>
          <ac:spMkLst>
            <pc:docMk/>
            <pc:sldMk cId="1417594024" sldId="265"/>
            <ac:spMk id="137" creationId="{D6A9C53F-5F90-40A5-8C85-5412D39C8C68}"/>
          </ac:spMkLst>
        </pc:spChg>
        <pc:graphicFrameChg chg="add mod modGraphic">
          <ac:chgData name="Renan Henrique Oliveira" userId="232484a3fff6b6b5" providerId="LiveId" clId="{740DFF4C-E8C2-47E5-BBE2-C135474B6856}" dt="2021-06-02T14:59:22.499" v="3178" actId="20577"/>
          <ac:graphicFrameMkLst>
            <pc:docMk/>
            <pc:sldMk cId="1417594024" sldId="265"/>
            <ac:graphicFrameMk id="3" creationId="{3F325AAC-3F69-4A9B-889A-51956ACC2FCF}"/>
          </ac:graphicFrameMkLst>
        </pc:graphicFrameChg>
        <pc:graphicFrameChg chg="add del mod">
          <ac:chgData name="Renan Henrique Oliveira" userId="232484a3fff6b6b5" providerId="LiveId" clId="{740DFF4C-E8C2-47E5-BBE2-C135474B6856}" dt="2021-05-28T17:21:54.282" v="952"/>
          <ac:graphicFrameMkLst>
            <pc:docMk/>
            <pc:sldMk cId="1417594024" sldId="265"/>
            <ac:graphicFrameMk id="4" creationId="{25B0B599-732A-4667-9AD3-344FA1110506}"/>
          </ac:graphicFrameMkLst>
        </pc:graphicFrameChg>
        <pc:picChg chg="add del mod ord">
          <ac:chgData name="Renan Henrique Oliveira" userId="232484a3fff6b6b5" providerId="LiveId" clId="{740DFF4C-E8C2-47E5-BBE2-C135474B6856}" dt="2021-05-31T21:45:28.310" v="2629" actId="478"/>
          <ac:picMkLst>
            <pc:docMk/>
            <pc:sldMk cId="1417594024" sldId="265"/>
            <ac:picMk id="5" creationId="{015389F6-B348-4527-BE55-F78590B2CD91}"/>
          </ac:picMkLst>
        </pc:picChg>
        <pc:picChg chg="add del mod">
          <ac:chgData name="Renan Henrique Oliveira" userId="232484a3fff6b6b5" providerId="LiveId" clId="{740DFF4C-E8C2-47E5-BBE2-C135474B6856}" dt="2021-05-28T17:28:05.529" v="967" actId="478"/>
          <ac:picMkLst>
            <pc:docMk/>
            <pc:sldMk cId="1417594024" sldId="265"/>
            <ac:picMk id="7" creationId="{4297FD4C-B2AE-412D-9D30-9C89C10411A2}"/>
          </ac:picMkLst>
        </pc:picChg>
        <pc:picChg chg="add del mod">
          <ac:chgData name="Renan Henrique Oliveira" userId="232484a3fff6b6b5" providerId="LiveId" clId="{740DFF4C-E8C2-47E5-BBE2-C135474B6856}" dt="2021-05-31T21:45:26.195" v="2628" actId="478"/>
          <ac:picMkLst>
            <pc:docMk/>
            <pc:sldMk cId="1417594024" sldId="265"/>
            <ac:picMk id="6146" creationId="{AFDE640B-EB17-44F5-BD2B-B26B24B5F430}"/>
          </ac:picMkLst>
        </pc:picChg>
        <pc:cxnChg chg="add del">
          <ac:chgData name="Renan Henrique Oliveira" userId="232484a3fff6b6b5" providerId="LiveId" clId="{740DFF4C-E8C2-47E5-BBE2-C135474B6856}" dt="2021-05-28T17:22:52.615" v="956" actId="26606"/>
          <ac:cxnSpMkLst>
            <pc:docMk/>
            <pc:sldMk cId="1417594024" sldId="265"/>
            <ac:cxnSpMk id="73" creationId="{7E7C77BC-7138-40B1-A15B-20F57A494629}"/>
          </ac:cxnSpMkLst>
        </pc:cxnChg>
        <pc:cxnChg chg="add del">
          <ac:chgData name="Renan Henrique Oliveira" userId="232484a3fff6b6b5" providerId="LiveId" clId="{740DFF4C-E8C2-47E5-BBE2-C135474B6856}" dt="2021-05-28T17:22:52.615" v="956" actId="26606"/>
          <ac:cxnSpMkLst>
            <pc:docMk/>
            <pc:sldMk cId="1417594024" sldId="265"/>
            <ac:cxnSpMk id="75" creationId="{DB146403-F3D6-484B-B2ED-97F9565D0370}"/>
          </ac:cxnSpMkLst>
        </pc:cxnChg>
        <pc:cxnChg chg="add">
          <ac:chgData name="Renan Henrique Oliveira" userId="232484a3fff6b6b5" providerId="LiveId" clId="{740DFF4C-E8C2-47E5-BBE2-C135474B6856}" dt="2021-05-31T21:45:54.811" v="2631" actId="26606"/>
          <ac:cxnSpMkLst>
            <pc:docMk/>
            <pc:sldMk cId="1417594024" sldId="265"/>
            <ac:cxnSpMk id="78" creationId="{D2E961F1-4A28-4A5F-BBD4-6E400E5E6C75}"/>
          </ac:cxnSpMkLst>
        </pc:cxnChg>
        <pc:cxnChg chg="add">
          <ac:chgData name="Renan Henrique Oliveira" userId="232484a3fff6b6b5" providerId="LiveId" clId="{740DFF4C-E8C2-47E5-BBE2-C135474B6856}" dt="2021-05-31T21:45:54.811" v="2631" actId="26606"/>
          <ac:cxnSpMkLst>
            <pc:docMk/>
            <pc:sldMk cId="1417594024" sldId="265"/>
            <ac:cxnSpMk id="82" creationId="{A82415D3-DDE5-4D63-8CB3-23A5EC581B27}"/>
          </ac:cxnSpMkLst>
        </pc:cxnChg>
        <pc:cxnChg chg="add">
          <ac:chgData name="Renan Henrique Oliveira" userId="232484a3fff6b6b5" providerId="LiveId" clId="{740DFF4C-E8C2-47E5-BBE2-C135474B6856}" dt="2021-05-31T21:45:54.811" v="2631" actId="26606"/>
          <ac:cxnSpMkLst>
            <pc:docMk/>
            <pc:sldMk cId="1417594024" sldId="265"/>
            <ac:cxnSpMk id="84" creationId="{AD7193FB-6AE6-4B3B-8F89-56B55DD63B4D}"/>
          </ac:cxnSpMkLst>
        </pc:cxnChg>
      </pc:sldChg>
      <pc:sldChg chg="addSp delSp modSp new del mod setBg">
        <pc:chgData name="Renan Henrique Oliveira" userId="232484a3fff6b6b5" providerId="LiveId" clId="{740DFF4C-E8C2-47E5-BBE2-C135474B6856}" dt="2021-05-28T19:15:52.962" v="1368" actId="47"/>
        <pc:sldMkLst>
          <pc:docMk/>
          <pc:sldMk cId="3130076268" sldId="266"/>
        </pc:sldMkLst>
        <pc:spChg chg="del mod">
          <ac:chgData name="Renan Henrique Oliveira" userId="232484a3fff6b6b5" providerId="LiveId" clId="{740DFF4C-E8C2-47E5-BBE2-C135474B6856}" dt="2021-05-28T17:26:33.631" v="959" actId="478"/>
          <ac:spMkLst>
            <pc:docMk/>
            <pc:sldMk cId="3130076268" sldId="266"/>
            <ac:spMk id="2" creationId="{C56263F8-81FB-49D8-999E-C33D74578A59}"/>
          </ac:spMkLst>
        </pc:spChg>
        <pc:spChg chg="del">
          <ac:chgData name="Renan Henrique Oliveira" userId="232484a3fff6b6b5" providerId="LiveId" clId="{740DFF4C-E8C2-47E5-BBE2-C135474B6856}" dt="2021-05-28T17:26:31.014" v="957" actId="478"/>
          <ac:spMkLst>
            <pc:docMk/>
            <pc:sldMk cId="3130076268" sldId="266"/>
            <ac:spMk id="3" creationId="{43B2866B-EC5A-4E6A-9CEB-C2156A9278D3}"/>
          </ac:spMkLst>
        </pc:spChg>
        <pc:spChg chg="add del">
          <ac:chgData name="Renan Henrique Oliveira" userId="232484a3fff6b6b5" providerId="LiveId" clId="{740DFF4C-E8C2-47E5-BBE2-C135474B6856}" dt="2021-05-28T17:27:29.400" v="963" actId="26606"/>
          <ac:spMkLst>
            <pc:docMk/>
            <pc:sldMk cId="3130076268" sldId="266"/>
            <ac:spMk id="10" creationId="{32BC26D8-82FB-445E-AA49-62A77D7C1EE0}"/>
          </ac:spMkLst>
        </pc:spChg>
        <pc:spChg chg="add del">
          <ac:chgData name="Renan Henrique Oliveira" userId="232484a3fff6b6b5" providerId="LiveId" clId="{740DFF4C-E8C2-47E5-BBE2-C135474B6856}" dt="2021-05-28T17:27:29.400" v="963" actId="26606"/>
          <ac:spMkLst>
            <pc:docMk/>
            <pc:sldMk cId="3130076268" sldId="266"/>
            <ac:spMk id="12" creationId="{CB44330D-EA18-4254-AA95-EB49948539B8}"/>
          </ac:spMkLst>
        </pc:spChg>
        <pc:spChg chg="add del">
          <ac:chgData name="Renan Henrique Oliveira" userId="232484a3fff6b6b5" providerId="LiveId" clId="{740DFF4C-E8C2-47E5-BBE2-C135474B6856}" dt="2021-05-28T17:28:29.997" v="981" actId="26606"/>
          <ac:spMkLst>
            <pc:docMk/>
            <pc:sldMk cId="3130076268" sldId="266"/>
            <ac:spMk id="17" creationId="{22F15A2D-2324-487D-A02A-BF46C5C580EB}"/>
          </ac:spMkLst>
        </pc:spChg>
        <pc:spChg chg="add del">
          <ac:chgData name="Renan Henrique Oliveira" userId="232484a3fff6b6b5" providerId="LiveId" clId="{740DFF4C-E8C2-47E5-BBE2-C135474B6856}" dt="2021-05-28T17:28:29.997" v="981" actId="26606"/>
          <ac:spMkLst>
            <pc:docMk/>
            <pc:sldMk cId="3130076268" sldId="266"/>
            <ac:spMk id="19" creationId="{17A7F34E-D418-47E2-9F86-2C45BBC31210}"/>
          </ac:spMkLst>
        </pc:spChg>
        <pc:spChg chg="add del">
          <ac:chgData name="Renan Henrique Oliveira" userId="232484a3fff6b6b5" providerId="LiveId" clId="{740DFF4C-E8C2-47E5-BBE2-C135474B6856}" dt="2021-05-28T17:28:29.997" v="981" actId="26606"/>
          <ac:spMkLst>
            <pc:docMk/>
            <pc:sldMk cId="3130076268" sldId="266"/>
            <ac:spMk id="21" creationId="{2AEAFA59-923A-4F54-8B49-44C970BCC323}"/>
          </ac:spMkLst>
        </pc:spChg>
        <pc:spChg chg="add del">
          <ac:chgData name="Renan Henrique Oliveira" userId="232484a3fff6b6b5" providerId="LiveId" clId="{740DFF4C-E8C2-47E5-BBE2-C135474B6856}" dt="2021-05-28T17:28:19.114" v="970" actId="26606"/>
          <ac:spMkLst>
            <pc:docMk/>
            <pc:sldMk cId="3130076268" sldId="266"/>
            <ac:spMk id="26" creationId="{22F15A2D-2324-487D-A02A-BF46C5C580EB}"/>
          </ac:spMkLst>
        </pc:spChg>
        <pc:spChg chg="add del">
          <ac:chgData name="Renan Henrique Oliveira" userId="232484a3fff6b6b5" providerId="LiveId" clId="{740DFF4C-E8C2-47E5-BBE2-C135474B6856}" dt="2021-05-28T17:28:19.114" v="970" actId="26606"/>
          <ac:spMkLst>
            <pc:docMk/>
            <pc:sldMk cId="3130076268" sldId="266"/>
            <ac:spMk id="28" creationId="{2AEAFA59-923A-4F54-8B49-44C970BCC323}"/>
          </ac:spMkLst>
        </pc:spChg>
        <pc:spChg chg="add del">
          <ac:chgData name="Renan Henrique Oliveira" userId="232484a3fff6b6b5" providerId="LiveId" clId="{740DFF4C-E8C2-47E5-BBE2-C135474B6856}" dt="2021-05-28T17:28:19.114" v="970" actId="26606"/>
          <ac:spMkLst>
            <pc:docMk/>
            <pc:sldMk cId="3130076268" sldId="266"/>
            <ac:spMk id="30" creationId="{C37E9D4B-7BFA-4D10-B666-547BAC499469}"/>
          </ac:spMkLst>
        </pc:spChg>
        <pc:spChg chg="add del">
          <ac:chgData name="Renan Henrique Oliveira" userId="232484a3fff6b6b5" providerId="LiveId" clId="{740DFF4C-E8C2-47E5-BBE2-C135474B6856}" dt="2021-05-28T17:28:20.699" v="972" actId="26606"/>
          <ac:spMkLst>
            <pc:docMk/>
            <pc:sldMk cId="3130076268" sldId="266"/>
            <ac:spMk id="32" creationId="{DA2E7C1E-2B5A-4BBA-AE51-1CD8C19309D7}"/>
          </ac:spMkLst>
        </pc:spChg>
        <pc:spChg chg="add del">
          <ac:chgData name="Renan Henrique Oliveira" userId="232484a3fff6b6b5" providerId="LiveId" clId="{740DFF4C-E8C2-47E5-BBE2-C135474B6856}" dt="2021-05-28T17:28:20.699" v="972" actId="26606"/>
          <ac:spMkLst>
            <pc:docMk/>
            <pc:sldMk cId="3130076268" sldId="266"/>
            <ac:spMk id="33" creationId="{43DF76B1-5174-4FAF-9D19-FFEE98426836}"/>
          </ac:spMkLst>
        </pc:spChg>
        <pc:spChg chg="add del">
          <ac:chgData name="Renan Henrique Oliveira" userId="232484a3fff6b6b5" providerId="LiveId" clId="{740DFF4C-E8C2-47E5-BBE2-C135474B6856}" dt="2021-05-28T17:28:24.065" v="974" actId="26606"/>
          <ac:spMkLst>
            <pc:docMk/>
            <pc:sldMk cId="3130076268" sldId="266"/>
            <ac:spMk id="35" creationId="{22F15A2D-2324-487D-A02A-BF46C5C580EB}"/>
          </ac:spMkLst>
        </pc:spChg>
        <pc:spChg chg="add del">
          <ac:chgData name="Renan Henrique Oliveira" userId="232484a3fff6b6b5" providerId="LiveId" clId="{740DFF4C-E8C2-47E5-BBE2-C135474B6856}" dt="2021-05-28T17:28:24.065" v="974" actId="26606"/>
          <ac:spMkLst>
            <pc:docMk/>
            <pc:sldMk cId="3130076268" sldId="266"/>
            <ac:spMk id="36" creationId="{2AEAFA59-923A-4F54-8B49-44C970BCC323}"/>
          </ac:spMkLst>
        </pc:spChg>
        <pc:spChg chg="add del">
          <ac:chgData name="Renan Henrique Oliveira" userId="232484a3fff6b6b5" providerId="LiveId" clId="{740DFF4C-E8C2-47E5-BBE2-C135474B6856}" dt="2021-05-28T17:28:24.065" v="974" actId="26606"/>
          <ac:spMkLst>
            <pc:docMk/>
            <pc:sldMk cId="3130076268" sldId="266"/>
            <ac:spMk id="37" creationId="{C37E9D4B-7BFA-4D10-B666-547BAC499469}"/>
          </ac:spMkLst>
        </pc:spChg>
        <pc:spChg chg="add del">
          <ac:chgData name="Renan Henrique Oliveira" userId="232484a3fff6b6b5" providerId="LiveId" clId="{740DFF4C-E8C2-47E5-BBE2-C135474B6856}" dt="2021-05-28T17:28:25.240" v="976" actId="26606"/>
          <ac:spMkLst>
            <pc:docMk/>
            <pc:sldMk cId="3130076268" sldId="266"/>
            <ac:spMk id="39" creationId="{DA2E7C1E-2B5A-4BBA-AE51-1CD8C19309D7}"/>
          </ac:spMkLst>
        </pc:spChg>
        <pc:spChg chg="add del">
          <ac:chgData name="Renan Henrique Oliveira" userId="232484a3fff6b6b5" providerId="LiveId" clId="{740DFF4C-E8C2-47E5-BBE2-C135474B6856}" dt="2021-05-28T17:28:25.240" v="976" actId="26606"/>
          <ac:spMkLst>
            <pc:docMk/>
            <pc:sldMk cId="3130076268" sldId="266"/>
            <ac:spMk id="40" creationId="{43DF76B1-5174-4FAF-9D19-FFEE98426836}"/>
          </ac:spMkLst>
        </pc:spChg>
        <pc:spChg chg="add del">
          <ac:chgData name="Renan Henrique Oliveira" userId="232484a3fff6b6b5" providerId="LiveId" clId="{740DFF4C-E8C2-47E5-BBE2-C135474B6856}" dt="2021-05-28T17:28:26.794" v="978" actId="26606"/>
          <ac:spMkLst>
            <pc:docMk/>
            <pc:sldMk cId="3130076268" sldId="266"/>
            <ac:spMk id="42" creationId="{B9FF99BD-075F-4761-A995-6FC574BD25EA}"/>
          </ac:spMkLst>
        </pc:spChg>
        <pc:spChg chg="add del">
          <ac:chgData name="Renan Henrique Oliveira" userId="232484a3fff6b6b5" providerId="LiveId" clId="{740DFF4C-E8C2-47E5-BBE2-C135474B6856}" dt="2021-05-28T17:28:26.794" v="978" actId="26606"/>
          <ac:spMkLst>
            <pc:docMk/>
            <pc:sldMk cId="3130076268" sldId="266"/>
            <ac:spMk id="43" creationId="{A7B21A54-9BA3-4EA9-B460-5A829ADD9051}"/>
          </ac:spMkLst>
        </pc:spChg>
        <pc:spChg chg="add del">
          <ac:chgData name="Renan Henrique Oliveira" userId="232484a3fff6b6b5" providerId="LiveId" clId="{740DFF4C-E8C2-47E5-BBE2-C135474B6856}" dt="2021-05-28T17:28:26.794" v="978" actId="26606"/>
          <ac:spMkLst>
            <pc:docMk/>
            <pc:sldMk cId="3130076268" sldId="266"/>
            <ac:spMk id="44" creationId="{6FA8F714-B9D8-488A-8CCA-E9948FF913A9}"/>
          </ac:spMkLst>
        </pc:spChg>
        <pc:spChg chg="add del">
          <ac:chgData name="Renan Henrique Oliveira" userId="232484a3fff6b6b5" providerId="LiveId" clId="{740DFF4C-E8C2-47E5-BBE2-C135474B6856}" dt="2021-05-28T17:28:29.994" v="980" actId="26606"/>
          <ac:spMkLst>
            <pc:docMk/>
            <pc:sldMk cId="3130076268" sldId="266"/>
            <ac:spMk id="46" creationId="{AB8C311F-7253-4AED-9701-7FC0708C41C7}"/>
          </ac:spMkLst>
        </pc:spChg>
        <pc:spChg chg="add del">
          <ac:chgData name="Renan Henrique Oliveira" userId="232484a3fff6b6b5" providerId="LiveId" clId="{740DFF4C-E8C2-47E5-BBE2-C135474B6856}" dt="2021-05-28T17:28:29.994" v="980" actId="26606"/>
          <ac:spMkLst>
            <pc:docMk/>
            <pc:sldMk cId="3130076268" sldId="266"/>
            <ac:spMk id="47" creationId="{E2384209-CB15-4CDF-9D31-C44FD9A3F20D}"/>
          </ac:spMkLst>
        </pc:spChg>
        <pc:spChg chg="add del">
          <ac:chgData name="Renan Henrique Oliveira" userId="232484a3fff6b6b5" providerId="LiveId" clId="{740DFF4C-E8C2-47E5-BBE2-C135474B6856}" dt="2021-05-28T17:28:29.994" v="980" actId="26606"/>
          <ac:spMkLst>
            <pc:docMk/>
            <pc:sldMk cId="3130076268" sldId="266"/>
            <ac:spMk id="48" creationId="{2633B3B5-CC90-43F0-8714-D31D1F3F0209}"/>
          </ac:spMkLst>
        </pc:spChg>
        <pc:spChg chg="add del">
          <ac:chgData name="Renan Henrique Oliveira" userId="232484a3fff6b6b5" providerId="LiveId" clId="{740DFF4C-E8C2-47E5-BBE2-C135474B6856}" dt="2021-05-28T17:28:29.994" v="980" actId="26606"/>
          <ac:spMkLst>
            <pc:docMk/>
            <pc:sldMk cId="3130076268" sldId="266"/>
            <ac:spMk id="49" creationId="{A8D57A06-A426-446D-B02C-A2DC6B62E45E}"/>
          </ac:spMkLst>
        </pc:spChg>
        <pc:spChg chg="add">
          <ac:chgData name="Renan Henrique Oliveira" userId="232484a3fff6b6b5" providerId="LiveId" clId="{740DFF4C-E8C2-47E5-BBE2-C135474B6856}" dt="2021-05-28T17:28:29.997" v="981" actId="26606"/>
          <ac:spMkLst>
            <pc:docMk/>
            <pc:sldMk cId="3130076268" sldId="266"/>
            <ac:spMk id="51" creationId="{22F15A2D-2324-487D-A02A-BF46C5C580EB}"/>
          </ac:spMkLst>
        </pc:spChg>
        <pc:spChg chg="add">
          <ac:chgData name="Renan Henrique Oliveira" userId="232484a3fff6b6b5" providerId="LiveId" clId="{740DFF4C-E8C2-47E5-BBE2-C135474B6856}" dt="2021-05-28T17:28:29.997" v="981" actId="26606"/>
          <ac:spMkLst>
            <pc:docMk/>
            <pc:sldMk cId="3130076268" sldId="266"/>
            <ac:spMk id="52" creationId="{17A7F34E-D418-47E2-9F86-2C45BBC31210}"/>
          </ac:spMkLst>
        </pc:spChg>
        <pc:spChg chg="add">
          <ac:chgData name="Renan Henrique Oliveira" userId="232484a3fff6b6b5" providerId="LiveId" clId="{740DFF4C-E8C2-47E5-BBE2-C135474B6856}" dt="2021-05-28T17:28:29.997" v="981" actId="26606"/>
          <ac:spMkLst>
            <pc:docMk/>
            <pc:sldMk cId="3130076268" sldId="266"/>
            <ac:spMk id="53" creationId="{2AEAFA59-923A-4F54-8B49-44C970BCC323}"/>
          </ac:spMkLst>
        </pc:spChg>
        <pc:picChg chg="add del mod">
          <ac:chgData name="Renan Henrique Oliveira" userId="232484a3fff6b6b5" providerId="LiveId" clId="{740DFF4C-E8C2-47E5-BBE2-C135474B6856}" dt="2021-05-28T17:29:14.815" v="989" actId="478"/>
          <ac:picMkLst>
            <pc:docMk/>
            <pc:sldMk cId="3130076268" sldId="266"/>
            <ac:picMk id="5" creationId="{30984D17-C352-4448-8F43-9759DBAE7035}"/>
          </ac:picMkLst>
        </pc:picChg>
      </pc:sldChg>
      <pc:sldChg chg="new del">
        <pc:chgData name="Renan Henrique Oliveira" userId="232484a3fff6b6b5" providerId="LiveId" clId="{740DFF4C-E8C2-47E5-BBE2-C135474B6856}" dt="2021-05-28T19:15:52.962" v="1368" actId="47"/>
        <pc:sldMkLst>
          <pc:docMk/>
          <pc:sldMk cId="799464407" sldId="267"/>
        </pc:sldMkLst>
      </pc:sldChg>
      <pc:sldChg chg="new del">
        <pc:chgData name="Renan Henrique Oliveira" userId="232484a3fff6b6b5" providerId="LiveId" clId="{740DFF4C-E8C2-47E5-BBE2-C135474B6856}" dt="2021-05-28T19:15:52.962" v="1368" actId="47"/>
        <pc:sldMkLst>
          <pc:docMk/>
          <pc:sldMk cId="777837192" sldId="268"/>
        </pc:sldMkLst>
      </pc:sldChg>
      <pc:sldChg chg="addSp delSp modSp add del mod setBg delDesignElem">
        <pc:chgData name="Renan Henrique Oliveira" userId="232484a3fff6b6b5" providerId="LiveId" clId="{740DFF4C-E8C2-47E5-BBE2-C135474B6856}" dt="2021-05-31T21:43:29.534" v="2585" actId="47"/>
        <pc:sldMkLst>
          <pc:docMk/>
          <pc:sldMk cId="4124250038" sldId="269"/>
        </pc:sldMkLst>
        <pc:spChg chg="del mod ord">
          <ac:chgData name="Renan Henrique Oliveira" userId="232484a3fff6b6b5" providerId="LiveId" clId="{740DFF4C-E8C2-47E5-BBE2-C135474B6856}" dt="2021-05-28T17:32:21.771" v="1009" actId="478"/>
          <ac:spMkLst>
            <pc:docMk/>
            <pc:sldMk cId="4124250038" sldId="269"/>
            <ac:spMk id="2" creationId="{5F62CA08-B3A5-4B05-B7CC-F79B20BD2177}"/>
          </ac:spMkLst>
        </pc:spChg>
        <pc:spChg chg="add mod">
          <ac:chgData name="Renan Henrique Oliveira" userId="232484a3fff6b6b5" providerId="LiveId" clId="{740DFF4C-E8C2-47E5-BBE2-C135474B6856}" dt="2021-05-28T17:36:36.902" v="1367" actId="113"/>
          <ac:spMkLst>
            <pc:docMk/>
            <pc:sldMk cId="4124250038" sldId="269"/>
            <ac:spMk id="6" creationId="{812CC146-A1BB-4021-9607-FAAC6CEA97E5}"/>
          </ac:spMkLst>
        </pc:spChg>
        <pc:spChg chg="add del">
          <ac:chgData name="Renan Henrique Oliveira" userId="232484a3fff6b6b5" providerId="LiveId" clId="{740DFF4C-E8C2-47E5-BBE2-C135474B6856}" dt="2021-05-28T17:32:11.927" v="1007" actId="26606"/>
          <ac:spMkLst>
            <pc:docMk/>
            <pc:sldMk cId="4124250038" sldId="269"/>
            <ac:spMk id="8" creationId="{9875CB60-0ADB-4461-9603-35F613FBE898}"/>
          </ac:spMkLst>
        </pc:spChg>
        <pc:spChg chg="add del mod">
          <ac:chgData name="Renan Henrique Oliveira" userId="232484a3fff6b6b5" providerId="LiveId" clId="{740DFF4C-E8C2-47E5-BBE2-C135474B6856}" dt="2021-05-28T17:32:27.609" v="1011" actId="478"/>
          <ac:spMkLst>
            <pc:docMk/>
            <pc:sldMk cId="4124250038" sldId="269"/>
            <ac:spMk id="9" creationId="{CB5BFB13-C357-4FF2-BB10-A9CDC576F768}"/>
          </ac:spMkLst>
        </pc:spChg>
        <pc:spChg chg="add del">
          <ac:chgData name="Renan Henrique Oliveira" userId="232484a3fff6b6b5" providerId="LiveId" clId="{740DFF4C-E8C2-47E5-BBE2-C135474B6856}" dt="2021-05-28T17:35:14.325" v="1338" actId="26606"/>
          <ac:spMkLst>
            <pc:docMk/>
            <pc:sldMk cId="4124250038" sldId="269"/>
            <ac:spMk id="10" creationId="{9875CB60-0ADB-4461-9603-35F613FBE898}"/>
          </ac:spMkLst>
        </pc:spChg>
        <pc:spChg chg="add del">
          <ac:chgData name="Renan Henrique Oliveira" userId="232484a3fff6b6b5" providerId="LiveId" clId="{740DFF4C-E8C2-47E5-BBE2-C135474B6856}" dt="2021-05-28T17:31:29.505" v="999" actId="26606"/>
          <ac:spMkLst>
            <pc:docMk/>
            <pc:sldMk cId="4124250038" sldId="269"/>
            <ac:spMk id="11" creationId="{B9D7E975-9161-4F2D-AC53-69E1912F6B5D}"/>
          </ac:spMkLst>
        </pc:spChg>
        <pc:spChg chg="add del">
          <ac:chgData name="Renan Henrique Oliveira" userId="232484a3fff6b6b5" providerId="LiveId" clId="{740DFF4C-E8C2-47E5-BBE2-C135474B6856}" dt="2021-05-28T17:35:01.407" v="1331" actId="26606"/>
          <ac:spMkLst>
            <pc:docMk/>
            <pc:sldMk cId="4124250038" sldId="269"/>
            <ac:spMk id="12" creationId="{9D25F302-27C5-414F-97F8-6EA0A6C028BA}"/>
          </ac:spMkLst>
        </pc:spChg>
        <pc:spChg chg="add del">
          <ac:chgData name="Renan Henrique Oliveira" userId="232484a3fff6b6b5" providerId="LiveId" clId="{740DFF4C-E8C2-47E5-BBE2-C135474B6856}" dt="2021-05-28T17:31:29.505" v="999" actId="26606"/>
          <ac:spMkLst>
            <pc:docMk/>
            <pc:sldMk cId="4124250038" sldId="269"/>
            <ac:spMk id="13" creationId="{827DC2C4-B485-428A-BF4A-472D2967F47F}"/>
          </ac:spMkLst>
        </pc:spChg>
        <pc:spChg chg="add del">
          <ac:chgData name="Renan Henrique Oliveira" userId="232484a3fff6b6b5" providerId="LiveId" clId="{740DFF4C-E8C2-47E5-BBE2-C135474B6856}" dt="2021-05-28T17:35:01.407" v="1331" actId="26606"/>
          <ac:spMkLst>
            <pc:docMk/>
            <pc:sldMk cId="4124250038" sldId="269"/>
            <ac:spMk id="14" creationId="{830A36F8-48C2-4842-A87B-8CE8DF4E7FD2}"/>
          </ac:spMkLst>
        </pc:spChg>
        <pc:spChg chg="add del">
          <ac:chgData name="Renan Henrique Oliveira" userId="232484a3fff6b6b5" providerId="LiveId" clId="{740DFF4C-E8C2-47E5-BBE2-C135474B6856}" dt="2021-05-28T17:31:29.505" v="999" actId="26606"/>
          <ac:spMkLst>
            <pc:docMk/>
            <pc:sldMk cId="4124250038" sldId="269"/>
            <ac:spMk id="15" creationId="{463E6235-1649-4B47-9862-4026FC473B6F}"/>
          </ac:spMkLst>
        </pc:spChg>
        <pc:spChg chg="add del">
          <ac:chgData name="Renan Henrique Oliveira" userId="232484a3fff6b6b5" providerId="LiveId" clId="{740DFF4C-E8C2-47E5-BBE2-C135474B6856}" dt="2021-05-28T17:35:01.407" v="1331" actId="26606"/>
          <ac:spMkLst>
            <pc:docMk/>
            <pc:sldMk cId="4124250038" sldId="269"/>
            <ac:spMk id="16" creationId="{086A5A31-B10A-4793-84D4-D785959AE5B8}"/>
          </ac:spMkLst>
        </pc:spChg>
        <pc:spChg chg="add del">
          <ac:chgData name="Renan Henrique Oliveira" userId="232484a3fff6b6b5" providerId="LiveId" clId="{740DFF4C-E8C2-47E5-BBE2-C135474B6856}" dt="2021-05-28T17:31:55.487" v="1001" actId="26606"/>
          <ac:spMkLst>
            <pc:docMk/>
            <pc:sldMk cId="4124250038" sldId="269"/>
            <ac:spMk id="17" creationId="{04357C93-F0CB-4A1C-8F77-4E9063789819}"/>
          </ac:spMkLst>
        </pc:spChg>
        <pc:spChg chg="add del">
          <ac:chgData name="Renan Henrique Oliveira" userId="232484a3fff6b6b5" providerId="LiveId" clId="{740DFF4C-E8C2-47E5-BBE2-C135474B6856}" dt="2021-05-28T17:31:55.487" v="1001" actId="26606"/>
          <ac:spMkLst>
            <pc:docMk/>
            <pc:sldMk cId="4124250038" sldId="269"/>
            <ac:spMk id="18" creationId="{9180DE06-7362-4888-AADA-7AADD57AC49D}"/>
          </ac:spMkLst>
        </pc:spChg>
        <pc:spChg chg="add del">
          <ac:chgData name="Renan Henrique Oliveira" userId="232484a3fff6b6b5" providerId="LiveId" clId="{740DFF4C-E8C2-47E5-BBE2-C135474B6856}" dt="2021-05-28T17:35:07.895" v="1333" actId="26606"/>
          <ac:spMkLst>
            <pc:docMk/>
            <pc:sldMk cId="4124250038" sldId="269"/>
            <ac:spMk id="20" creationId="{04812C46-200A-4DEB-A05E-3ED6C68C2387}"/>
          </ac:spMkLst>
        </pc:spChg>
        <pc:spChg chg="add del">
          <ac:chgData name="Renan Henrique Oliveira" userId="232484a3fff6b6b5" providerId="LiveId" clId="{740DFF4C-E8C2-47E5-BBE2-C135474B6856}" dt="2021-05-28T17:35:07.895" v="1333" actId="26606"/>
          <ac:spMkLst>
            <pc:docMk/>
            <pc:sldMk cId="4124250038" sldId="269"/>
            <ac:spMk id="21" creationId="{E4D63AEB-01ED-4B67-A163-4F509656D523}"/>
          </ac:spMkLst>
        </pc:spChg>
        <pc:spChg chg="add del">
          <ac:chgData name="Renan Henrique Oliveira" userId="232484a3fff6b6b5" providerId="LiveId" clId="{740DFF4C-E8C2-47E5-BBE2-C135474B6856}" dt="2021-05-28T17:35:11.556" v="1335" actId="26606"/>
          <ac:spMkLst>
            <pc:docMk/>
            <pc:sldMk cId="4124250038" sldId="269"/>
            <ac:spMk id="23" creationId="{94050B82-C4B0-4667-AA54-CF0B1C6F37B3}"/>
          </ac:spMkLst>
        </pc:spChg>
        <pc:spChg chg="add del">
          <ac:chgData name="Renan Henrique Oliveira" userId="232484a3fff6b6b5" providerId="LiveId" clId="{740DFF4C-E8C2-47E5-BBE2-C135474B6856}" dt="2021-05-28T17:35:11.556" v="1335" actId="26606"/>
          <ac:spMkLst>
            <pc:docMk/>
            <pc:sldMk cId="4124250038" sldId="269"/>
            <ac:spMk id="24" creationId="{9C9E83AF-030E-4F9E-A53E-41FDC8659D0D}"/>
          </ac:spMkLst>
        </pc:spChg>
        <pc:spChg chg="add del">
          <ac:chgData name="Renan Henrique Oliveira" userId="232484a3fff6b6b5" providerId="LiveId" clId="{740DFF4C-E8C2-47E5-BBE2-C135474B6856}" dt="2021-05-28T17:35:14.317" v="1337" actId="26606"/>
          <ac:spMkLst>
            <pc:docMk/>
            <pc:sldMk cId="4124250038" sldId="269"/>
            <ac:spMk id="26" creationId="{1557A916-FDD1-44A1-A7A1-70009FD6BE46}"/>
          </ac:spMkLst>
        </pc:spChg>
        <pc:spChg chg="add">
          <ac:chgData name="Renan Henrique Oliveira" userId="232484a3fff6b6b5" providerId="LiveId" clId="{740DFF4C-E8C2-47E5-BBE2-C135474B6856}" dt="2021-05-28T17:35:14.325" v="1338" actId="26606"/>
          <ac:spMkLst>
            <pc:docMk/>
            <pc:sldMk cId="4124250038" sldId="269"/>
            <ac:spMk id="28" creationId="{04812C46-200A-4DEB-A05E-3ED6C68C2387}"/>
          </ac:spMkLst>
        </pc:spChg>
        <pc:spChg chg="add">
          <ac:chgData name="Renan Henrique Oliveira" userId="232484a3fff6b6b5" providerId="LiveId" clId="{740DFF4C-E8C2-47E5-BBE2-C135474B6856}" dt="2021-05-28T17:35:14.325" v="1338" actId="26606"/>
          <ac:spMkLst>
            <pc:docMk/>
            <pc:sldMk cId="4124250038" sldId="269"/>
            <ac:spMk id="29" creationId="{E4D63AEB-01ED-4B67-A163-4F509656D523}"/>
          </ac:spMkLst>
        </pc:spChg>
        <pc:spChg chg="del">
          <ac:chgData name="Renan Henrique Oliveira" userId="232484a3fff6b6b5" providerId="LiveId" clId="{740DFF4C-E8C2-47E5-BBE2-C135474B6856}" dt="2021-05-28T17:29:01.426" v="983"/>
          <ac:spMkLst>
            <pc:docMk/>
            <pc:sldMk cId="4124250038" sldId="269"/>
            <ac:spMk id="135" creationId="{C4879EFC-8E62-4E00-973C-C45EE9EC676D}"/>
          </ac:spMkLst>
        </pc:spChg>
        <pc:spChg chg="del">
          <ac:chgData name="Renan Henrique Oliveira" userId="232484a3fff6b6b5" providerId="LiveId" clId="{740DFF4C-E8C2-47E5-BBE2-C135474B6856}" dt="2021-05-28T17:29:01.426" v="983"/>
          <ac:spMkLst>
            <pc:docMk/>
            <pc:sldMk cId="4124250038" sldId="269"/>
            <ac:spMk id="137" creationId="{D6A9C53F-5F90-40A5-8C85-5412D39C8C68}"/>
          </ac:spMkLst>
        </pc:spChg>
        <pc:grpChg chg="add del">
          <ac:chgData name="Renan Henrique Oliveira" userId="232484a3fff6b6b5" providerId="LiveId" clId="{740DFF4C-E8C2-47E5-BBE2-C135474B6856}" dt="2021-05-28T17:31:55.487" v="1001" actId="26606"/>
          <ac:grpSpMkLst>
            <pc:docMk/>
            <pc:sldMk cId="4124250038" sldId="269"/>
            <ac:grpSpMk id="19" creationId="{3AF6A671-C637-4547-85F4-51B6D1881399}"/>
          </ac:grpSpMkLst>
        </pc:grpChg>
        <pc:picChg chg="add mod">
          <ac:chgData name="Renan Henrique Oliveira" userId="232484a3fff6b6b5" providerId="LiveId" clId="{740DFF4C-E8C2-47E5-BBE2-C135474B6856}" dt="2021-05-28T17:35:14.325" v="1338" actId="26606"/>
          <ac:picMkLst>
            <pc:docMk/>
            <pc:sldMk cId="4124250038" sldId="269"/>
            <ac:picMk id="4" creationId="{7BFEBEF5-378B-464B-8F5D-7E70A0ADB6CC}"/>
          </ac:picMkLst>
        </pc:picChg>
        <pc:picChg chg="del">
          <ac:chgData name="Renan Henrique Oliveira" userId="232484a3fff6b6b5" providerId="LiveId" clId="{740DFF4C-E8C2-47E5-BBE2-C135474B6856}" dt="2021-05-28T17:29:07.336" v="985" actId="478"/>
          <ac:picMkLst>
            <pc:docMk/>
            <pc:sldMk cId="4124250038" sldId="269"/>
            <ac:picMk id="5" creationId="{015389F6-B348-4527-BE55-F78590B2CD91}"/>
          </ac:picMkLst>
        </pc:picChg>
        <pc:picChg chg="del">
          <ac:chgData name="Renan Henrique Oliveira" userId="232484a3fff6b6b5" providerId="LiveId" clId="{740DFF4C-E8C2-47E5-BBE2-C135474B6856}" dt="2021-05-28T17:29:05.024" v="984" actId="478"/>
          <ac:picMkLst>
            <pc:docMk/>
            <pc:sldMk cId="4124250038" sldId="269"/>
            <ac:picMk id="6146" creationId="{AFDE640B-EB17-44F5-BD2B-B26B24B5F430}"/>
          </ac:picMkLst>
        </pc:picChg>
      </pc:sldChg>
      <pc:sldChg chg="addSp delSp modSp new del mod setBg">
        <pc:chgData name="Renan Henrique Oliveira" userId="232484a3fff6b6b5" providerId="LiveId" clId="{740DFF4C-E8C2-47E5-BBE2-C135474B6856}" dt="2021-05-31T21:48:39.973" v="2638" actId="47"/>
        <pc:sldMkLst>
          <pc:docMk/>
          <pc:sldMk cId="240056673" sldId="270"/>
        </pc:sldMkLst>
        <pc:spChg chg="mod">
          <ac:chgData name="Renan Henrique Oliveira" userId="232484a3fff6b6b5" providerId="LiveId" clId="{740DFF4C-E8C2-47E5-BBE2-C135474B6856}" dt="2021-05-28T19:23:23.552" v="1424" actId="26606"/>
          <ac:spMkLst>
            <pc:docMk/>
            <pc:sldMk cId="240056673" sldId="270"/>
            <ac:spMk id="2" creationId="{45E30D29-5EF9-41A3-A770-E1E7CDE3F8FA}"/>
          </ac:spMkLst>
        </pc:spChg>
        <pc:spChg chg="mod ord">
          <ac:chgData name="Renan Henrique Oliveira" userId="232484a3fff6b6b5" providerId="LiveId" clId="{740DFF4C-E8C2-47E5-BBE2-C135474B6856}" dt="2021-05-28T19:23:23.552" v="1424" actId="26606"/>
          <ac:spMkLst>
            <pc:docMk/>
            <pc:sldMk cId="240056673" sldId="270"/>
            <ac:spMk id="3" creationId="{B693B24C-4ACF-488E-B667-3A4BFF2FB5F7}"/>
          </ac:spMkLst>
        </pc:spChg>
        <pc:spChg chg="add del">
          <ac:chgData name="Renan Henrique Oliveira" userId="232484a3fff6b6b5" providerId="LiveId" clId="{740DFF4C-E8C2-47E5-BBE2-C135474B6856}" dt="2021-05-28T19:23:23.547" v="1423" actId="26606"/>
          <ac:spMkLst>
            <pc:docMk/>
            <pc:sldMk cId="240056673" sldId="270"/>
            <ac:spMk id="10" creationId="{45D37F4E-DDB4-456B-97E0-9937730A039F}"/>
          </ac:spMkLst>
        </pc:spChg>
        <pc:spChg chg="add del">
          <ac:chgData name="Renan Henrique Oliveira" userId="232484a3fff6b6b5" providerId="LiveId" clId="{740DFF4C-E8C2-47E5-BBE2-C135474B6856}" dt="2021-05-28T19:23:23.547" v="1423" actId="26606"/>
          <ac:spMkLst>
            <pc:docMk/>
            <pc:sldMk cId="240056673" sldId="270"/>
            <ac:spMk id="12" creationId="{B2DD41CD-8F47-4F56-AD12-4E2FF7696987}"/>
          </ac:spMkLst>
        </pc:spChg>
        <pc:spChg chg="add">
          <ac:chgData name="Renan Henrique Oliveira" userId="232484a3fff6b6b5" providerId="LiveId" clId="{740DFF4C-E8C2-47E5-BBE2-C135474B6856}" dt="2021-05-28T19:23:23.552" v="1424" actId="26606"/>
          <ac:spMkLst>
            <pc:docMk/>
            <pc:sldMk cId="240056673" sldId="270"/>
            <ac:spMk id="14" creationId="{04812C46-200A-4DEB-A05E-3ED6C68C2387}"/>
          </ac:spMkLst>
        </pc:spChg>
        <pc:spChg chg="add">
          <ac:chgData name="Renan Henrique Oliveira" userId="232484a3fff6b6b5" providerId="LiveId" clId="{740DFF4C-E8C2-47E5-BBE2-C135474B6856}" dt="2021-05-28T19:23:23.552" v="1424" actId="26606"/>
          <ac:spMkLst>
            <pc:docMk/>
            <pc:sldMk cId="240056673" sldId="270"/>
            <ac:spMk id="15" creationId="{E4D63AEB-01ED-4B67-A163-4F509656D523}"/>
          </ac:spMkLst>
        </pc:spChg>
        <pc:picChg chg="add mod">
          <ac:chgData name="Renan Henrique Oliveira" userId="232484a3fff6b6b5" providerId="LiveId" clId="{740DFF4C-E8C2-47E5-BBE2-C135474B6856}" dt="2021-05-28T19:29:06.480" v="1425" actId="27614"/>
          <ac:picMkLst>
            <pc:docMk/>
            <pc:sldMk cId="240056673" sldId="270"/>
            <ac:picMk id="5" creationId="{F9BAA9B2-F40A-47EB-9625-2B8A767CA5EA}"/>
          </ac:picMkLst>
        </pc:picChg>
      </pc:sldChg>
      <pc:sldChg chg="addSp delSp add del setBg delDesignElem">
        <pc:chgData name="Renan Henrique Oliveira" userId="232484a3fff6b6b5" providerId="LiveId" clId="{740DFF4C-E8C2-47E5-BBE2-C135474B6856}" dt="2021-05-28T17:30:22.050" v="992"/>
        <pc:sldMkLst>
          <pc:docMk/>
          <pc:sldMk cId="3391264459" sldId="270"/>
        </pc:sldMkLst>
        <pc:spChg chg="add del">
          <ac:chgData name="Renan Henrique Oliveira" userId="232484a3fff6b6b5" providerId="LiveId" clId="{740DFF4C-E8C2-47E5-BBE2-C135474B6856}" dt="2021-05-28T17:30:22.050" v="992"/>
          <ac:spMkLst>
            <pc:docMk/>
            <pc:sldMk cId="3391264459" sldId="270"/>
            <ac:spMk id="135" creationId="{C4879EFC-8E62-4E00-973C-C45EE9EC676D}"/>
          </ac:spMkLst>
        </pc:spChg>
        <pc:spChg chg="add del">
          <ac:chgData name="Renan Henrique Oliveira" userId="232484a3fff6b6b5" providerId="LiveId" clId="{740DFF4C-E8C2-47E5-BBE2-C135474B6856}" dt="2021-05-28T17:30:22.050" v="992"/>
          <ac:spMkLst>
            <pc:docMk/>
            <pc:sldMk cId="3391264459" sldId="270"/>
            <ac:spMk id="137" creationId="{D6A9C53F-5F90-40A5-8C85-5412D39C8C68}"/>
          </ac:spMkLst>
        </pc:spChg>
      </pc:sldChg>
      <pc:sldChg chg="addSp delSp add del setBg delDesignElem">
        <pc:chgData name="Renan Henrique Oliveira" userId="232484a3fff6b6b5" providerId="LiveId" clId="{740DFF4C-E8C2-47E5-BBE2-C135474B6856}" dt="2021-05-28T17:29:10.468" v="988"/>
        <pc:sldMkLst>
          <pc:docMk/>
          <pc:sldMk cId="3757973250" sldId="270"/>
        </pc:sldMkLst>
        <pc:spChg chg="add del">
          <ac:chgData name="Renan Henrique Oliveira" userId="232484a3fff6b6b5" providerId="LiveId" clId="{740DFF4C-E8C2-47E5-BBE2-C135474B6856}" dt="2021-05-28T17:29:10.468" v="988"/>
          <ac:spMkLst>
            <pc:docMk/>
            <pc:sldMk cId="3757973250" sldId="270"/>
            <ac:spMk id="135" creationId="{C4879EFC-8E62-4E00-973C-C45EE9EC676D}"/>
          </ac:spMkLst>
        </pc:spChg>
        <pc:spChg chg="add del">
          <ac:chgData name="Renan Henrique Oliveira" userId="232484a3fff6b6b5" providerId="LiveId" clId="{740DFF4C-E8C2-47E5-BBE2-C135474B6856}" dt="2021-05-28T17:29:10.468" v="988"/>
          <ac:spMkLst>
            <pc:docMk/>
            <pc:sldMk cId="3757973250" sldId="270"/>
            <ac:spMk id="137" creationId="{D6A9C53F-5F90-40A5-8C85-5412D39C8C68}"/>
          </ac:spMkLst>
        </pc:spChg>
      </pc:sldChg>
      <pc:sldChg chg="addSp delSp modSp new mod setBg">
        <pc:chgData name="Renan Henrique Oliveira" userId="232484a3fff6b6b5" providerId="LiveId" clId="{740DFF4C-E8C2-47E5-BBE2-C135474B6856}" dt="2021-06-01T14:04:43.036" v="3133" actId="1076"/>
        <pc:sldMkLst>
          <pc:docMk/>
          <pc:sldMk cId="2137440156" sldId="271"/>
        </pc:sldMkLst>
        <pc:spChg chg="mod">
          <ac:chgData name="Renan Henrique Oliveira" userId="232484a3fff6b6b5" providerId="LiveId" clId="{740DFF4C-E8C2-47E5-BBE2-C135474B6856}" dt="2021-05-31T21:51:50.162" v="2678" actId="113"/>
          <ac:spMkLst>
            <pc:docMk/>
            <pc:sldMk cId="2137440156" sldId="271"/>
            <ac:spMk id="2" creationId="{7DD1ED55-1156-4509-B9A8-93F7651020BC}"/>
          </ac:spMkLst>
        </pc:spChg>
        <pc:spChg chg="mod">
          <ac:chgData name="Renan Henrique Oliveira" userId="232484a3fff6b6b5" providerId="LiveId" clId="{740DFF4C-E8C2-47E5-BBE2-C135474B6856}" dt="2021-05-31T21:51:43.301" v="2676" actId="113"/>
          <ac:spMkLst>
            <pc:docMk/>
            <pc:sldMk cId="2137440156" sldId="271"/>
            <ac:spMk id="3" creationId="{262C8437-3965-4958-B14C-86F8D1AE231B}"/>
          </ac:spMkLst>
        </pc:spChg>
        <pc:spChg chg="add del mod">
          <ac:chgData name="Renan Henrique Oliveira" userId="232484a3fff6b6b5" providerId="LiveId" clId="{740DFF4C-E8C2-47E5-BBE2-C135474B6856}" dt="2021-05-31T21:48:51.733" v="2640" actId="478"/>
          <ac:spMkLst>
            <pc:docMk/>
            <pc:sldMk cId="2137440156" sldId="271"/>
            <ac:spMk id="6" creationId="{D04A6F05-852B-4BC2-8844-D06F99BBF847}"/>
          </ac:spMkLst>
        </pc:spChg>
        <pc:spChg chg="add del">
          <ac:chgData name="Renan Henrique Oliveira" userId="232484a3fff6b6b5" providerId="LiveId" clId="{740DFF4C-E8C2-47E5-BBE2-C135474B6856}" dt="2021-05-31T21:50:21.951" v="2650" actId="26606"/>
          <ac:spMkLst>
            <pc:docMk/>
            <pc:sldMk cId="2137440156" sldId="271"/>
            <ac:spMk id="10" creationId="{91F32EBA-ED97-466E-8CFA-8382584155D0}"/>
          </ac:spMkLst>
        </pc:spChg>
        <pc:spChg chg="add del">
          <ac:chgData name="Renan Henrique Oliveira" userId="232484a3fff6b6b5" providerId="LiveId" clId="{740DFF4C-E8C2-47E5-BBE2-C135474B6856}" dt="2021-05-31T21:50:21.951" v="2650" actId="26606"/>
          <ac:spMkLst>
            <pc:docMk/>
            <pc:sldMk cId="2137440156" sldId="271"/>
            <ac:spMk id="12" creationId="{62A38935-BB53-4DF7-A56E-48DD25B685D7}"/>
          </ac:spMkLst>
        </pc:spChg>
        <pc:spChg chg="add del">
          <ac:chgData name="Renan Henrique Oliveira" userId="232484a3fff6b6b5" providerId="LiveId" clId="{740DFF4C-E8C2-47E5-BBE2-C135474B6856}" dt="2021-05-31T21:50:21.812" v="2649" actId="26606"/>
          <ac:spMkLst>
            <pc:docMk/>
            <pc:sldMk cId="2137440156" sldId="271"/>
            <ac:spMk id="17" creationId="{B775CD93-9DF2-48CB-9F57-1BCA9A46C7FA}"/>
          </ac:spMkLst>
        </pc:spChg>
        <pc:spChg chg="add del">
          <ac:chgData name="Renan Henrique Oliveira" userId="232484a3fff6b6b5" providerId="LiveId" clId="{740DFF4C-E8C2-47E5-BBE2-C135474B6856}" dt="2021-05-31T21:50:21.812" v="2649" actId="26606"/>
          <ac:spMkLst>
            <pc:docMk/>
            <pc:sldMk cId="2137440156" sldId="271"/>
            <ac:spMk id="19" creationId="{E186B68C-84BC-4A6E-99D1-EE87483C1349}"/>
          </ac:spMkLst>
        </pc:spChg>
        <pc:spChg chg="add mod">
          <ac:chgData name="Renan Henrique Oliveira" userId="232484a3fff6b6b5" providerId="LiveId" clId="{740DFF4C-E8C2-47E5-BBE2-C135474B6856}" dt="2021-06-01T14:04:43.036" v="3133" actId="1076"/>
          <ac:spMkLst>
            <pc:docMk/>
            <pc:sldMk cId="2137440156" sldId="271"/>
            <ac:spMk id="20" creationId="{2E3DEEA5-EBBA-4783-B24C-659A04DB13CF}"/>
          </ac:spMkLst>
        </pc:spChg>
        <pc:spChg chg="add del">
          <ac:chgData name="Renan Henrique Oliveira" userId="232484a3fff6b6b5" providerId="LiveId" clId="{740DFF4C-E8C2-47E5-BBE2-C135474B6856}" dt="2021-05-31T21:50:21.812" v="2649" actId="26606"/>
          <ac:spMkLst>
            <pc:docMk/>
            <pc:sldMk cId="2137440156" sldId="271"/>
            <ac:spMk id="21" creationId="{6166C6D1-23AC-49C4-BA07-238E4E9F8CEB}"/>
          </ac:spMkLst>
        </pc:spChg>
        <pc:spChg chg="add del">
          <ac:chgData name="Renan Henrique Oliveira" userId="232484a3fff6b6b5" providerId="LiveId" clId="{740DFF4C-E8C2-47E5-BBE2-C135474B6856}" dt="2021-05-31T21:50:21.812" v="2649" actId="26606"/>
          <ac:spMkLst>
            <pc:docMk/>
            <pc:sldMk cId="2137440156" sldId="271"/>
            <ac:spMk id="23" creationId="{33A87B69-D1B1-4DA7-B224-F220FC5235E6}"/>
          </ac:spMkLst>
        </pc:spChg>
        <pc:spChg chg="add del">
          <ac:chgData name="Renan Henrique Oliveira" userId="232484a3fff6b6b5" providerId="LiveId" clId="{740DFF4C-E8C2-47E5-BBE2-C135474B6856}" dt="2021-05-31T21:50:21.812" v="2649" actId="26606"/>
          <ac:spMkLst>
            <pc:docMk/>
            <pc:sldMk cId="2137440156" sldId="271"/>
            <ac:spMk id="25" creationId="{1C091803-41C2-48E0-9228-5148460C7479}"/>
          </ac:spMkLst>
        </pc:spChg>
        <pc:spChg chg="add">
          <ac:chgData name="Renan Henrique Oliveira" userId="232484a3fff6b6b5" providerId="LiveId" clId="{740DFF4C-E8C2-47E5-BBE2-C135474B6856}" dt="2021-05-31T21:50:21.951" v="2650" actId="26606"/>
          <ac:spMkLst>
            <pc:docMk/>
            <pc:sldMk cId="2137440156" sldId="271"/>
            <ac:spMk id="27" creationId="{B5FA7C47-B7C1-4D2E-AB49-ED23BA34BA83}"/>
          </ac:spMkLst>
        </pc:spChg>
        <pc:spChg chg="add">
          <ac:chgData name="Renan Henrique Oliveira" userId="232484a3fff6b6b5" providerId="LiveId" clId="{740DFF4C-E8C2-47E5-BBE2-C135474B6856}" dt="2021-05-31T21:50:21.951" v="2650" actId="26606"/>
          <ac:spMkLst>
            <pc:docMk/>
            <pc:sldMk cId="2137440156" sldId="271"/>
            <ac:spMk id="28" creationId="{596EE156-ABF1-4329-A6BA-03B4254E0877}"/>
          </ac:spMkLst>
        </pc:spChg>
        <pc:spChg chg="add">
          <ac:chgData name="Renan Henrique Oliveira" userId="232484a3fff6b6b5" providerId="LiveId" clId="{740DFF4C-E8C2-47E5-BBE2-C135474B6856}" dt="2021-05-31T21:50:21.951" v="2650" actId="26606"/>
          <ac:spMkLst>
            <pc:docMk/>
            <pc:sldMk cId="2137440156" sldId="271"/>
            <ac:spMk id="29" creationId="{19B9933F-AAB3-444A-8BB5-9CA194A8BC63}"/>
          </ac:spMkLst>
        </pc:spChg>
        <pc:spChg chg="add">
          <ac:chgData name="Renan Henrique Oliveira" userId="232484a3fff6b6b5" providerId="LiveId" clId="{740DFF4C-E8C2-47E5-BBE2-C135474B6856}" dt="2021-05-31T21:50:21.951" v="2650" actId="26606"/>
          <ac:spMkLst>
            <pc:docMk/>
            <pc:sldMk cId="2137440156" sldId="271"/>
            <ac:spMk id="30" creationId="{7D20183A-0B1D-4A1F-89B1-ADBEDBC6E54E}"/>
          </ac:spMkLst>
        </pc:spChg>
        <pc:spChg chg="add">
          <ac:chgData name="Renan Henrique Oliveira" userId="232484a3fff6b6b5" providerId="LiveId" clId="{740DFF4C-E8C2-47E5-BBE2-C135474B6856}" dt="2021-05-31T21:50:21.951" v="2650" actId="26606"/>
          <ac:spMkLst>
            <pc:docMk/>
            <pc:sldMk cId="2137440156" sldId="271"/>
            <ac:spMk id="31" creationId="{131031D3-26CD-4214-A9A4-5857EFA15A0C}"/>
          </ac:spMkLst>
        </pc:spChg>
        <pc:graphicFrameChg chg="add mod modGraphic">
          <ac:chgData name="Renan Henrique Oliveira" userId="232484a3fff6b6b5" providerId="LiveId" clId="{740DFF4C-E8C2-47E5-BBE2-C135474B6856}" dt="2021-05-31T21:50:21.951" v="2650" actId="26606"/>
          <ac:graphicFrameMkLst>
            <pc:docMk/>
            <pc:sldMk cId="2137440156" sldId="271"/>
            <ac:graphicFrameMk id="4" creationId="{39FCF3ED-32EF-4A5A-8A79-019EE4128DF7}"/>
          </ac:graphicFrameMkLst>
        </pc:graphicFrameChg>
        <pc:picChg chg="add del mod">
          <ac:chgData name="Renan Henrique Oliveira" userId="232484a3fff6b6b5" providerId="LiveId" clId="{740DFF4C-E8C2-47E5-BBE2-C135474B6856}" dt="2021-05-31T21:48:49.743" v="2639" actId="478"/>
          <ac:picMkLst>
            <pc:docMk/>
            <pc:sldMk cId="2137440156" sldId="271"/>
            <ac:picMk id="5" creationId="{4DDDFA6D-50E0-4AAC-8176-5E2157F5D255}"/>
          </ac:picMkLst>
        </pc:picChg>
      </pc:sldChg>
      <pc:sldChg chg="addSp delSp modSp new mod setBg setClrOvrMap">
        <pc:chgData name="Renan Henrique Oliveira" userId="232484a3fff6b6b5" providerId="LiveId" clId="{740DFF4C-E8C2-47E5-BBE2-C135474B6856}" dt="2021-05-29T02:41:41.202" v="1854" actId="14100"/>
        <pc:sldMkLst>
          <pc:docMk/>
          <pc:sldMk cId="2110811208" sldId="272"/>
        </pc:sldMkLst>
        <pc:spChg chg="add del mod">
          <ac:chgData name="Renan Henrique Oliveira" userId="232484a3fff6b6b5" providerId="LiveId" clId="{740DFF4C-E8C2-47E5-BBE2-C135474B6856}" dt="2021-05-29T02:40:56.124" v="1849" actId="403"/>
          <ac:spMkLst>
            <pc:docMk/>
            <pc:sldMk cId="2110811208" sldId="272"/>
            <ac:spMk id="2" creationId="{BDB4FAC5-8877-44E5-8AC4-0FD670D492C6}"/>
          </ac:spMkLst>
        </pc:spChg>
        <pc:spChg chg="mod">
          <ac:chgData name="Renan Henrique Oliveira" userId="232484a3fff6b6b5" providerId="LiveId" clId="{740DFF4C-E8C2-47E5-BBE2-C135474B6856}" dt="2021-05-29T02:41:41.202" v="1854" actId="14100"/>
          <ac:spMkLst>
            <pc:docMk/>
            <pc:sldMk cId="2110811208" sldId="272"/>
            <ac:spMk id="3" creationId="{35E93550-4358-4464-9D2C-1DC31E014121}"/>
          </ac:spMkLst>
        </pc:spChg>
        <pc:spChg chg="add del">
          <ac:chgData name="Renan Henrique Oliveira" userId="232484a3fff6b6b5" providerId="LiveId" clId="{740DFF4C-E8C2-47E5-BBE2-C135474B6856}" dt="2021-05-29T02:37:09.833" v="1784" actId="26606"/>
          <ac:spMkLst>
            <pc:docMk/>
            <pc:sldMk cId="2110811208" sldId="272"/>
            <ac:spMk id="10" creationId="{91F32EBA-ED97-466E-8CFA-8382584155D0}"/>
          </ac:spMkLst>
        </pc:spChg>
        <pc:spChg chg="add del">
          <ac:chgData name="Renan Henrique Oliveira" userId="232484a3fff6b6b5" providerId="LiveId" clId="{740DFF4C-E8C2-47E5-BBE2-C135474B6856}" dt="2021-05-29T02:37:09.833" v="1784" actId="26606"/>
          <ac:spMkLst>
            <pc:docMk/>
            <pc:sldMk cId="2110811208" sldId="272"/>
            <ac:spMk id="12" creationId="{62A38935-BB53-4DF7-A56E-48DD25B685D7}"/>
          </ac:spMkLst>
        </pc:spChg>
        <pc:spChg chg="add del">
          <ac:chgData name="Renan Henrique Oliveira" userId="232484a3fff6b6b5" providerId="LiveId" clId="{740DFF4C-E8C2-47E5-BBE2-C135474B6856}" dt="2021-05-29T02:37:11.481" v="1786" actId="26606"/>
          <ac:spMkLst>
            <pc:docMk/>
            <pc:sldMk cId="2110811208" sldId="272"/>
            <ac:spMk id="15" creationId="{201CC55D-ED54-4C5C-95E6-10947BD1103B}"/>
          </ac:spMkLst>
        </pc:spChg>
        <pc:spChg chg="add del">
          <ac:chgData name="Renan Henrique Oliveira" userId="232484a3fff6b6b5" providerId="LiveId" clId="{740DFF4C-E8C2-47E5-BBE2-C135474B6856}" dt="2021-05-29T02:37:11.481" v="1786" actId="26606"/>
          <ac:spMkLst>
            <pc:docMk/>
            <pc:sldMk cId="2110811208" sldId="272"/>
            <ac:spMk id="16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5-29T02:37:11.481" v="1786" actId="26606"/>
          <ac:spMkLst>
            <pc:docMk/>
            <pc:sldMk cId="2110811208" sldId="272"/>
            <ac:spMk id="18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5-29T02:37:11.481" v="1786" actId="26606"/>
          <ac:spMkLst>
            <pc:docMk/>
            <pc:sldMk cId="2110811208" sldId="272"/>
            <ac:spMk id="20" creationId="{19C9EAEA-39D0-4B0E-A0EB-51E7B26740B1}"/>
          </ac:spMkLst>
        </pc:spChg>
        <pc:spChg chg="add del">
          <ac:chgData name="Renan Henrique Oliveira" userId="232484a3fff6b6b5" providerId="LiveId" clId="{740DFF4C-E8C2-47E5-BBE2-C135474B6856}" dt="2021-05-29T02:37:14.981" v="1788" actId="26606"/>
          <ac:spMkLst>
            <pc:docMk/>
            <pc:sldMk cId="2110811208" sldId="272"/>
            <ac:spMk id="22" creationId="{04812C46-200A-4DEB-A05E-3ED6C68C2387}"/>
          </ac:spMkLst>
        </pc:spChg>
        <pc:spChg chg="add del">
          <ac:chgData name="Renan Henrique Oliveira" userId="232484a3fff6b6b5" providerId="LiveId" clId="{740DFF4C-E8C2-47E5-BBE2-C135474B6856}" dt="2021-05-29T02:37:14.981" v="1788" actId="26606"/>
          <ac:spMkLst>
            <pc:docMk/>
            <pc:sldMk cId="2110811208" sldId="272"/>
            <ac:spMk id="23" creationId="{D1EA859B-E555-4109-94F3-6700E046E008}"/>
          </ac:spMkLst>
        </pc:spChg>
        <pc:spChg chg="add del">
          <ac:chgData name="Renan Henrique Oliveira" userId="232484a3fff6b6b5" providerId="LiveId" clId="{740DFF4C-E8C2-47E5-BBE2-C135474B6856}" dt="2021-05-29T02:38:30.494" v="1809" actId="26606"/>
          <ac:spMkLst>
            <pc:docMk/>
            <pc:sldMk cId="2110811208" sldId="272"/>
            <ac:spMk id="25" creationId="{91F32EBA-ED97-466E-8CFA-8382584155D0}"/>
          </ac:spMkLst>
        </pc:spChg>
        <pc:spChg chg="add del">
          <ac:chgData name="Renan Henrique Oliveira" userId="232484a3fff6b6b5" providerId="LiveId" clId="{740DFF4C-E8C2-47E5-BBE2-C135474B6856}" dt="2021-05-29T02:38:30.494" v="1809" actId="26606"/>
          <ac:spMkLst>
            <pc:docMk/>
            <pc:sldMk cId="2110811208" sldId="272"/>
            <ac:spMk id="26" creationId="{62A38935-BB53-4DF7-A56E-48DD25B685D7}"/>
          </ac:spMkLst>
        </pc:spChg>
        <pc:spChg chg="add">
          <ac:chgData name="Renan Henrique Oliveira" userId="232484a3fff6b6b5" providerId="LiveId" clId="{740DFF4C-E8C2-47E5-BBE2-C135474B6856}" dt="2021-05-29T02:38:30.494" v="1809" actId="26606"/>
          <ac:spMkLst>
            <pc:docMk/>
            <pc:sldMk cId="2110811208" sldId="272"/>
            <ac:spMk id="31" creationId="{C99A8FB7-A79B-4BC9-9D56-B79587F6AA3E}"/>
          </ac:spMkLst>
        </pc:spChg>
        <pc:spChg chg="add">
          <ac:chgData name="Renan Henrique Oliveira" userId="232484a3fff6b6b5" providerId="LiveId" clId="{740DFF4C-E8C2-47E5-BBE2-C135474B6856}" dt="2021-05-29T02:38:30.494" v="1809" actId="26606"/>
          <ac:spMkLst>
            <pc:docMk/>
            <pc:sldMk cId="2110811208" sldId="272"/>
            <ac:spMk id="33" creationId="{B23893E2-3349-46D7-A7AA-B9E447957FB1}"/>
          </ac:spMkLst>
        </pc:spChg>
        <pc:spChg chg="add">
          <ac:chgData name="Renan Henrique Oliveira" userId="232484a3fff6b6b5" providerId="LiveId" clId="{740DFF4C-E8C2-47E5-BBE2-C135474B6856}" dt="2021-05-29T02:38:30.494" v="1809" actId="26606"/>
          <ac:spMkLst>
            <pc:docMk/>
            <pc:sldMk cId="2110811208" sldId="272"/>
            <ac:spMk id="35" creationId="{2B7592FE-10D1-4664-B623-353F47C8DF7F}"/>
          </ac:spMkLst>
        </pc:spChg>
        <pc:grpChg chg="add del">
          <ac:chgData name="Renan Henrique Oliveira" userId="232484a3fff6b6b5" providerId="LiveId" clId="{740DFF4C-E8C2-47E5-BBE2-C135474B6856}" dt="2021-05-29T02:37:11.481" v="1786" actId="26606"/>
          <ac:grpSpMkLst>
            <pc:docMk/>
            <pc:sldMk cId="2110811208" sldId="272"/>
            <ac:grpSpMk id="17" creationId="{1DE889C7-FAD6-4397-98E2-05D503484459}"/>
          </ac:grpSpMkLst>
        </pc:grpChg>
        <pc:picChg chg="add mod ord">
          <ac:chgData name="Renan Henrique Oliveira" userId="232484a3fff6b6b5" providerId="LiveId" clId="{740DFF4C-E8C2-47E5-BBE2-C135474B6856}" dt="2021-05-29T02:38:48.638" v="1810" actId="27614"/>
          <ac:picMkLst>
            <pc:docMk/>
            <pc:sldMk cId="2110811208" sldId="272"/>
            <ac:picMk id="5" creationId="{9AB265FC-1841-4BA6-B5EE-CF1B123302D7}"/>
          </ac:picMkLst>
        </pc:picChg>
        <pc:picChg chg="add mod">
          <ac:chgData name="Renan Henrique Oliveira" userId="232484a3fff6b6b5" providerId="LiveId" clId="{740DFF4C-E8C2-47E5-BBE2-C135474B6856}" dt="2021-05-29T02:38:30.494" v="1809" actId="26606"/>
          <ac:picMkLst>
            <pc:docMk/>
            <pc:sldMk cId="2110811208" sldId="272"/>
            <ac:picMk id="19" creationId="{27716314-3022-4F29-BEEB-3786E2DF5E38}"/>
          </ac:picMkLst>
        </pc:picChg>
        <pc:picChg chg="add mod">
          <ac:chgData name="Renan Henrique Oliveira" userId="232484a3fff6b6b5" providerId="LiveId" clId="{740DFF4C-E8C2-47E5-BBE2-C135474B6856}" dt="2021-05-29T02:38:30.494" v="1809" actId="26606"/>
          <ac:picMkLst>
            <pc:docMk/>
            <pc:sldMk cId="2110811208" sldId="272"/>
            <ac:picMk id="21" creationId="{161D8346-123C-4481-9B80-13B4309F1649}"/>
          </ac:picMkLst>
        </pc:picChg>
      </pc:sldChg>
      <pc:sldChg chg="addSp delSp modSp new mod setBg setClrOvrMap">
        <pc:chgData name="Renan Henrique Oliveira" userId="232484a3fff6b6b5" providerId="LiveId" clId="{740DFF4C-E8C2-47E5-BBE2-C135474B6856}" dt="2021-06-02T17:57:27.626" v="3234" actId="5793"/>
        <pc:sldMkLst>
          <pc:docMk/>
          <pc:sldMk cId="20424278" sldId="273"/>
        </pc:sldMkLst>
        <pc:spChg chg="mod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2" creationId="{B21DDA11-869B-4C6E-B982-A4B34E5A8749}"/>
          </ac:spMkLst>
        </pc:spChg>
        <pc:spChg chg="del mod">
          <ac:chgData name="Renan Henrique Oliveira" userId="232484a3fff6b6b5" providerId="LiveId" clId="{740DFF4C-E8C2-47E5-BBE2-C135474B6856}" dt="2021-05-31T21:22:24.835" v="2336" actId="478"/>
          <ac:spMkLst>
            <pc:docMk/>
            <pc:sldMk cId="20424278" sldId="273"/>
            <ac:spMk id="3" creationId="{6DE64300-BA08-47C0-A36F-BE65FC79D421}"/>
          </ac:spMkLst>
        </pc:spChg>
        <pc:spChg chg="add mod">
          <ac:chgData name="Renan Henrique Oliveira" userId="232484a3fff6b6b5" providerId="LiveId" clId="{740DFF4C-E8C2-47E5-BBE2-C135474B6856}" dt="2021-05-31T21:21:35.944" v="2326"/>
          <ac:spMkLst>
            <pc:docMk/>
            <pc:sldMk cId="20424278" sldId="273"/>
            <ac:spMk id="4" creationId="{9605AFE9-0199-412F-941A-3810ECA35BA7}"/>
          </ac:spMkLst>
        </pc:spChg>
        <pc:spChg chg="add mod">
          <ac:chgData name="Renan Henrique Oliveira" userId="232484a3fff6b6b5" providerId="LiveId" clId="{740DFF4C-E8C2-47E5-BBE2-C135474B6856}" dt="2021-05-31T21:21:47.863" v="2329"/>
          <ac:spMkLst>
            <pc:docMk/>
            <pc:sldMk cId="20424278" sldId="273"/>
            <ac:spMk id="5" creationId="{9605AFE9-0199-412F-941A-3810ECA35BA7}"/>
          </ac:spMkLst>
        </pc:spChg>
        <pc:spChg chg="add mod">
          <ac:chgData name="Renan Henrique Oliveira" userId="232484a3fff6b6b5" providerId="LiveId" clId="{740DFF4C-E8C2-47E5-BBE2-C135474B6856}" dt="2021-05-31T21:21:54.239" v="2332"/>
          <ac:spMkLst>
            <pc:docMk/>
            <pc:sldMk cId="20424278" sldId="273"/>
            <ac:spMk id="6" creationId="{9605AFE9-0199-412F-941A-3810ECA35BA7}"/>
          </ac:spMkLst>
        </pc:spChg>
        <pc:spChg chg="add mod ord">
          <ac:chgData name="Renan Henrique Oliveira" userId="232484a3fff6b6b5" providerId="LiveId" clId="{740DFF4C-E8C2-47E5-BBE2-C135474B6856}" dt="2021-06-02T17:57:27.626" v="3234" actId="5793"/>
          <ac:spMkLst>
            <pc:docMk/>
            <pc:sldMk cId="20424278" sldId="273"/>
            <ac:spMk id="7" creationId="{9605AFE9-0199-412F-941A-3810ECA35BA7}"/>
          </ac:spMkLst>
        </pc:spChg>
        <pc:spChg chg="add del mod">
          <ac:chgData name="Renan Henrique Oliveira" userId="232484a3fff6b6b5" providerId="LiveId" clId="{740DFF4C-E8C2-47E5-BBE2-C135474B6856}" dt="2021-05-31T21:22:27.079" v="2338" actId="478"/>
          <ac:spMkLst>
            <pc:docMk/>
            <pc:sldMk cId="20424278" sldId="273"/>
            <ac:spMk id="9" creationId="{A25D22F9-31AB-4A9B-A7DE-EEBF3356A17B}"/>
          </ac:spMkLst>
        </pc:spChg>
        <pc:spChg chg="add del">
          <ac:chgData name="Renan Henrique Oliveira" userId="232484a3fff6b6b5" providerId="LiveId" clId="{740DFF4C-E8C2-47E5-BBE2-C135474B6856}" dt="2021-05-31T21:27:48.922" v="2404" actId="26606"/>
          <ac:spMkLst>
            <pc:docMk/>
            <pc:sldMk cId="20424278" sldId="273"/>
            <ac:spMk id="71" creationId="{CEB41C5C-0F34-4DDA-9D7C-5E717F35F60C}"/>
          </ac:spMkLst>
        </pc:spChg>
        <pc:spChg chg="add del">
          <ac:chgData name="Renan Henrique Oliveira" userId="232484a3fff6b6b5" providerId="LiveId" clId="{740DFF4C-E8C2-47E5-BBE2-C135474B6856}" dt="2021-05-31T21:27:54.098" v="2408" actId="26606"/>
          <ac:spMkLst>
            <pc:docMk/>
            <pc:sldMk cId="20424278" sldId="273"/>
            <ac:spMk id="75" creationId="{FBE3B62F-5853-4A3C-B050-6186351A7176}"/>
          </ac:spMkLst>
        </pc:spChg>
        <pc:spChg chg="add del">
          <ac:chgData name="Renan Henrique Oliveira" userId="232484a3fff6b6b5" providerId="LiveId" clId="{740DFF4C-E8C2-47E5-BBE2-C135474B6856}" dt="2021-05-31T21:28:04.244" v="2410" actId="26606"/>
          <ac:spMkLst>
            <pc:docMk/>
            <pc:sldMk cId="20424278" sldId="273"/>
            <ac:spMk id="77" creationId="{7D20183A-0B1D-4A1F-89B1-ADBEDBC6E54E}"/>
          </ac:spMkLst>
        </pc:spChg>
        <pc:spChg chg="add del">
          <ac:chgData name="Renan Henrique Oliveira" userId="232484a3fff6b6b5" providerId="LiveId" clId="{740DFF4C-E8C2-47E5-BBE2-C135474B6856}" dt="2021-05-31T21:28:04.244" v="2410" actId="26606"/>
          <ac:spMkLst>
            <pc:docMk/>
            <pc:sldMk cId="20424278" sldId="273"/>
            <ac:spMk id="79" creationId="{131031D3-26CD-4214-A9A4-5857EFA15A0C}"/>
          </ac:spMkLst>
        </pc:spChg>
        <pc:spChg chg="add del">
          <ac:chgData name="Renan Henrique Oliveira" userId="232484a3fff6b6b5" providerId="LiveId" clId="{740DFF4C-E8C2-47E5-BBE2-C135474B6856}" dt="2021-05-31T21:28:44.873" v="2419" actId="26606"/>
          <ac:spMkLst>
            <pc:docMk/>
            <pc:sldMk cId="20424278" sldId="273"/>
            <ac:spMk id="91" creationId="{25FCE169-4276-4005-8C82-CCC9C80C4FCF}"/>
          </ac:spMkLst>
        </pc:spChg>
        <pc:spChg chg="add del">
          <ac:chgData name="Renan Henrique Oliveira" userId="232484a3fff6b6b5" providerId="LiveId" clId="{740DFF4C-E8C2-47E5-BBE2-C135474B6856}" dt="2021-05-31T21:28:44.873" v="2419" actId="26606"/>
          <ac:spMkLst>
            <pc:docMk/>
            <pc:sldMk cId="20424278" sldId="273"/>
            <ac:spMk id="93" creationId="{E186B68C-84BC-4A6E-99D1-EE87483C1349}"/>
          </ac:spMkLst>
        </pc:spChg>
        <pc:spChg chg="add del">
          <ac:chgData name="Renan Henrique Oliveira" userId="232484a3fff6b6b5" providerId="LiveId" clId="{740DFF4C-E8C2-47E5-BBE2-C135474B6856}" dt="2021-05-31T21:28:44.873" v="2419" actId="26606"/>
          <ac:spMkLst>
            <pc:docMk/>
            <pc:sldMk cId="20424278" sldId="273"/>
            <ac:spMk id="95" creationId="{B775CD93-9DF2-48CB-9F57-1BCA9A46C7FA}"/>
          </ac:spMkLst>
        </pc:spChg>
        <pc:spChg chg="add del">
          <ac:chgData name="Renan Henrique Oliveira" userId="232484a3fff6b6b5" providerId="LiveId" clId="{740DFF4C-E8C2-47E5-BBE2-C135474B6856}" dt="2021-05-31T21:28:44.873" v="2419" actId="26606"/>
          <ac:spMkLst>
            <pc:docMk/>
            <pc:sldMk cId="20424278" sldId="273"/>
            <ac:spMk id="97" creationId="{1C091803-41C2-48E0-9228-5148460C7479}"/>
          </ac:spMkLst>
        </pc:spChg>
        <pc:spChg chg="add del">
          <ac:chgData name="Renan Henrique Oliveira" userId="232484a3fff6b6b5" providerId="LiveId" clId="{740DFF4C-E8C2-47E5-BBE2-C135474B6856}" dt="2021-06-02T16:54:29.299" v="3201" actId="26606"/>
          <ac:spMkLst>
            <pc:docMk/>
            <pc:sldMk cId="20424278" sldId="273"/>
            <ac:spMk id="102" creationId="{09588DA8-065E-4F6F-8EFD-43104AB2E0CF}"/>
          </ac:spMkLst>
        </pc:spChg>
        <pc:spChg chg="add del">
          <ac:chgData name="Renan Henrique Oliveira" userId="232484a3fff6b6b5" providerId="LiveId" clId="{740DFF4C-E8C2-47E5-BBE2-C135474B6856}" dt="2021-06-02T16:54:29.299" v="3201" actId="26606"/>
          <ac:spMkLst>
            <pc:docMk/>
            <pc:sldMk cId="20424278" sldId="273"/>
            <ac:spMk id="104" creationId="{C4285719-470E-454C-AF62-8323075F1F5B}"/>
          </ac:spMkLst>
        </pc:spChg>
        <pc:spChg chg="add del">
          <ac:chgData name="Renan Henrique Oliveira" userId="232484a3fff6b6b5" providerId="LiveId" clId="{740DFF4C-E8C2-47E5-BBE2-C135474B6856}" dt="2021-06-02T16:54:29.299" v="3201" actId="26606"/>
          <ac:spMkLst>
            <pc:docMk/>
            <pc:sldMk cId="20424278" sldId="273"/>
            <ac:spMk id="106" creationId="{CD9FE4EF-C4D8-49A0-B2FF-81D8DB7D8A24}"/>
          </ac:spMkLst>
        </pc:spChg>
        <pc:spChg chg="add del">
          <ac:chgData name="Renan Henrique Oliveira" userId="232484a3fff6b6b5" providerId="LiveId" clId="{740DFF4C-E8C2-47E5-BBE2-C135474B6856}" dt="2021-06-02T16:54:29.299" v="3201" actId="26606"/>
          <ac:spMkLst>
            <pc:docMk/>
            <pc:sldMk cId="20424278" sldId="273"/>
            <ac:spMk id="108" creationId="{4300840D-0A0B-4512-BACA-B439D5B9C57C}"/>
          </ac:spMkLst>
        </pc:spChg>
        <pc:spChg chg="add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09" creationId="{081EA652-8C6A-4E69-BEB9-170809474553}"/>
          </ac:spMkLst>
        </pc:spChg>
        <pc:spChg chg="add del">
          <ac:chgData name="Renan Henrique Oliveira" userId="232484a3fff6b6b5" providerId="LiveId" clId="{740DFF4C-E8C2-47E5-BBE2-C135474B6856}" dt="2021-06-02T16:54:29.299" v="3201" actId="26606"/>
          <ac:spMkLst>
            <pc:docMk/>
            <pc:sldMk cId="20424278" sldId="273"/>
            <ac:spMk id="110" creationId="{D2B78728-A580-49A7-84F9-6EF6F583ADE0}"/>
          </ac:spMkLst>
        </pc:spChg>
        <pc:spChg chg="add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11" creationId="{A4026A73-1F7F-49F2-B319-8CA3B3D53269}"/>
          </ac:spMkLst>
        </pc:spChg>
        <pc:spChg chg="add del">
          <ac:chgData name="Renan Henrique Oliveira" userId="232484a3fff6b6b5" providerId="LiveId" clId="{740DFF4C-E8C2-47E5-BBE2-C135474B6856}" dt="2021-06-02T16:54:29.299" v="3201" actId="26606"/>
          <ac:spMkLst>
            <pc:docMk/>
            <pc:sldMk cId="20424278" sldId="273"/>
            <ac:spMk id="112" creationId="{38FAA1A1-D861-433F-88FA-1E9D6FD31D11}"/>
          </ac:spMkLst>
        </pc:spChg>
        <pc:spChg chg="add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13" creationId="{5298780A-33B9-4EA2-8F67-DE68AD62841B}"/>
          </ac:spMkLst>
        </pc:spChg>
        <pc:spChg chg="add del">
          <ac:chgData name="Renan Henrique Oliveira" userId="232484a3fff6b6b5" providerId="LiveId" clId="{740DFF4C-E8C2-47E5-BBE2-C135474B6856}" dt="2021-06-02T16:54:29.299" v="3201" actId="26606"/>
          <ac:spMkLst>
            <pc:docMk/>
            <pc:sldMk cId="20424278" sldId="273"/>
            <ac:spMk id="114" creationId="{8D71EDA1-87BF-4D5D-AB79-F346FD19278A}"/>
          </ac:spMkLst>
        </pc:spChg>
        <pc:spChg chg="add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15" creationId="{7F488E8B-4E1E-4402-8935-D4E6C02615C7}"/>
          </ac:spMkLst>
        </pc:spChg>
        <pc:spChg chg="add del">
          <ac:chgData name="Renan Henrique Oliveira" userId="232484a3fff6b6b5" providerId="LiveId" clId="{740DFF4C-E8C2-47E5-BBE2-C135474B6856}" dt="2021-05-31T21:27:51.379" v="2406" actId="26606"/>
          <ac:spMkLst>
            <pc:docMk/>
            <pc:sldMk cId="20424278" sldId="273"/>
            <ac:spMk id="1028" creationId="{73DE2CFE-42F2-48F0-8706-5264E012B10C}"/>
          </ac:spMkLst>
        </pc:spChg>
        <pc:spChg chg="add del">
          <ac:chgData name="Renan Henrique Oliveira" userId="232484a3fff6b6b5" providerId="LiveId" clId="{740DFF4C-E8C2-47E5-BBE2-C135474B6856}" dt="2021-05-31T21:27:54.098" v="2408" actId="26606"/>
          <ac:spMkLst>
            <pc:docMk/>
            <pc:sldMk cId="20424278" sldId="273"/>
            <ac:spMk id="1030" creationId="{EE1FC7B4-E4A7-4452-B413-1A623E3A7230}"/>
          </ac:spMkLst>
        </pc:spChg>
        <pc:spChg chg="add del">
          <ac:chgData name="Renan Henrique Oliveira" userId="232484a3fff6b6b5" providerId="LiveId" clId="{740DFF4C-E8C2-47E5-BBE2-C135474B6856}" dt="2021-05-31T21:27:54.098" v="2408" actId="26606"/>
          <ac:spMkLst>
            <pc:docMk/>
            <pc:sldMk cId="20424278" sldId="273"/>
            <ac:spMk id="1031" creationId="{E0709AF0-24F0-4486-B189-BE6386BDB198}"/>
          </ac:spMkLst>
        </pc:spChg>
        <pc:spChg chg="add del">
          <ac:chgData name="Renan Henrique Oliveira" userId="232484a3fff6b6b5" providerId="LiveId" clId="{740DFF4C-E8C2-47E5-BBE2-C135474B6856}" dt="2021-05-31T21:28:04.244" v="2410" actId="26606"/>
          <ac:spMkLst>
            <pc:docMk/>
            <pc:sldMk cId="20424278" sldId="273"/>
            <ac:spMk id="1033" creationId="{B5FA7C47-B7C1-4D2E-AB49-ED23BA34BA83}"/>
          </ac:spMkLst>
        </pc:spChg>
        <pc:spChg chg="add del">
          <ac:chgData name="Renan Henrique Oliveira" userId="232484a3fff6b6b5" providerId="LiveId" clId="{740DFF4C-E8C2-47E5-BBE2-C135474B6856}" dt="2021-05-31T21:28:04.244" v="2410" actId="26606"/>
          <ac:spMkLst>
            <pc:docMk/>
            <pc:sldMk cId="20424278" sldId="273"/>
            <ac:spMk id="1034" creationId="{596EE156-ABF1-4329-A6BA-03B4254E0877}"/>
          </ac:spMkLst>
        </pc:spChg>
        <pc:spChg chg="add del">
          <ac:chgData name="Renan Henrique Oliveira" userId="232484a3fff6b6b5" providerId="LiveId" clId="{740DFF4C-E8C2-47E5-BBE2-C135474B6856}" dt="2021-05-31T21:28:04.244" v="2410" actId="26606"/>
          <ac:spMkLst>
            <pc:docMk/>
            <pc:sldMk cId="20424278" sldId="273"/>
            <ac:spMk id="1035" creationId="{19B9933F-AAB3-444A-8BB5-9CA194A8BC63}"/>
          </ac:spMkLst>
        </pc:spChg>
        <pc:spChg chg="add del">
          <ac:chgData name="Renan Henrique Oliveira" userId="232484a3fff6b6b5" providerId="LiveId" clId="{740DFF4C-E8C2-47E5-BBE2-C135474B6856}" dt="2021-05-31T21:28:13.900" v="2412" actId="26606"/>
          <ac:spMkLst>
            <pc:docMk/>
            <pc:sldMk cId="20424278" sldId="273"/>
            <ac:spMk id="1037" creationId="{25FCE169-4276-4005-8C82-CCC9C80C4FCF}"/>
          </ac:spMkLst>
        </pc:spChg>
        <pc:spChg chg="add del">
          <ac:chgData name="Renan Henrique Oliveira" userId="232484a3fff6b6b5" providerId="LiveId" clId="{740DFF4C-E8C2-47E5-BBE2-C135474B6856}" dt="2021-05-31T21:28:13.900" v="2412" actId="26606"/>
          <ac:spMkLst>
            <pc:docMk/>
            <pc:sldMk cId="20424278" sldId="273"/>
            <ac:spMk id="1038" creationId="{E186B68C-84BC-4A6E-99D1-EE87483C1349}"/>
          </ac:spMkLst>
        </pc:spChg>
        <pc:spChg chg="add del">
          <ac:chgData name="Renan Henrique Oliveira" userId="232484a3fff6b6b5" providerId="LiveId" clId="{740DFF4C-E8C2-47E5-BBE2-C135474B6856}" dt="2021-05-31T21:28:13.900" v="2412" actId="26606"/>
          <ac:spMkLst>
            <pc:docMk/>
            <pc:sldMk cId="20424278" sldId="273"/>
            <ac:spMk id="1039" creationId="{B775CD93-9DF2-48CB-9F57-1BCA9A46C7FA}"/>
          </ac:spMkLst>
        </pc:spChg>
        <pc:spChg chg="add del">
          <ac:chgData name="Renan Henrique Oliveira" userId="232484a3fff6b6b5" providerId="LiveId" clId="{740DFF4C-E8C2-47E5-BBE2-C135474B6856}" dt="2021-05-31T21:28:13.900" v="2412" actId="26606"/>
          <ac:spMkLst>
            <pc:docMk/>
            <pc:sldMk cId="20424278" sldId="273"/>
            <ac:spMk id="1040" creationId="{1C091803-41C2-48E0-9228-5148460C7479}"/>
          </ac:spMkLst>
        </pc:spChg>
        <pc:spChg chg="add del">
          <ac:chgData name="Renan Henrique Oliveira" userId="232484a3fff6b6b5" providerId="LiveId" clId="{740DFF4C-E8C2-47E5-BBE2-C135474B6856}" dt="2021-05-31T21:28:19.630" v="2414" actId="26606"/>
          <ac:spMkLst>
            <pc:docMk/>
            <pc:sldMk cId="20424278" sldId="273"/>
            <ac:spMk id="1042" creationId="{4B6ECB93-D7FF-4F09-A8ED-D4588EE7C7DA}"/>
          </ac:spMkLst>
        </pc:spChg>
        <pc:spChg chg="add del">
          <ac:chgData name="Renan Henrique Oliveira" userId="232484a3fff6b6b5" providerId="LiveId" clId="{740DFF4C-E8C2-47E5-BBE2-C135474B6856}" dt="2021-05-31T21:28:19.630" v="2414" actId="26606"/>
          <ac:spMkLst>
            <pc:docMk/>
            <pc:sldMk cId="20424278" sldId="273"/>
            <ac:spMk id="1043" creationId="{EBF87945-A001-489F-9D9B-7D9435F0B9CA}"/>
          </ac:spMkLst>
        </pc:spChg>
        <pc:spChg chg="add del">
          <ac:chgData name="Renan Henrique Oliveira" userId="232484a3fff6b6b5" providerId="LiveId" clId="{740DFF4C-E8C2-47E5-BBE2-C135474B6856}" dt="2021-05-31T21:29:13.573" v="2426" actId="26606"/>
          <ac:spMkLst>
            <pc:docMk/>
            <pc:sldMk cId="20424278" sldId="273"/>
            <ac:spMk id="1045" creationId="{CEB41C5C-0F34-4DDA-9D7C-5E717F35F60C}"/>
          </ac:spMkLst>
        </pc:spChg>
        <pc:spChg chg="add del">
          <ac:chgData name="Renan Henrique Oliveira" userId="232484a3fff6b6b5" providerId="LiveId" clId="{740DFF4C-E8C2-47E5-BBE2-C135474B6856}" dt="2021-05-31T21:28:48.680" v="2421" actId="26606"/>
          <ac:spMkLst>
            <pc:docMk/>
            <pc:sldMk cId="20424278" sldId="273"/>
            <ac:spMk id="1048" creationId="{F13C74B1-5B17-4795-BED0-7140497B445A}"/>
          </ac:spMkLst>
        </pc:spChg>
        <pc:spChg chg="add del">
          <ac:chgData name="Renan Henrique Oliveira" userId="232484a3fff6b6b5" providerId="LiveId" clId="{740DFF4C-E8C2-47E5-BBE2-C135474B6856}" dt="2021-05-31T21:28:48.680" v="2421" actId="26606"/>
          <ac:spMkLst>
            <pc:docMk/>
            <pc:sldMk cId="20424278" sldId="273"/>
            <ac:spMk id="1049" creationId="{D4974D33-8DC5-464E-8C6D-BE58F0669C17}"/>
          </ac:spMkLst>
        </pc:spChg>
        <pc:spChg chg="add del">
          <ac:chgData name="Renan Henrique Oliveira" userId="232484a3fff6b6b5" providerId="LiveId" clId="{740DFF4C-E8C2-47E5-BBE2-C135474B6856}" dt="2021-05-31T21:28:53.754" v="2423" actId="26606"/>
          <ac:spMkLst>
            <pc:docMk/>
            <pc:sldMk cId="20424278" sldId="273"/>
            <ac:spMk id="1051" creationId="{4038CB10-1F5C-4D54-9DF7-12586DE5B007}"/>
          </ac:spMkLst>
        </pc:spChg>
        <pc:spChg chg="add del">
          <ac:chgData name="Renan Henrique Oliveira" userId="232484a3fff6b6b5" providerId="LiveId" clId="{740DFF4C-E8C2-47E5-BBE2-C135474B6856}" dt="2021-05-31T21:28:53.754" v="2423" actId="26606"/>
          <ac:spMkLst>
            <pc:docMk/>
            <pc:sldMk cId="20424278" sldId="273"/>
            <ac:spMk id="1052" creationId="{73ED6512-6858-4552-B699-9A97FE9A4EA2}"/>
          </ac:spMkLst>
        </pc:spChg>
        <pc:spChg chg="add del">
          <ac:chgData name="Renan Henrique Oliveira" userId="232484a3fff6b6b5" providerId="LiveId" clId="{740DFF4C-E8C2-47E5-BBE2-C135474B6856}" dt="2021-05-31T21:29:13.566" v="2425" actId="26606"/>
          <ac:spMkLst>
            <pc:docMk/>
            <pc:sldMk cId="20424278" sldId="273"/>
            <ac:spMk id="1054" creationId="{94050B82-C4B0-4667-AA54-CF0B1C6F37B3}"/>
          </ac:spMkLst>
        </pc:spChg>
        <pc:spChg chg="add del">
          <ac:chgData name="Renan Henrique Oliveira" userId="232484a3fff6b6b5" providerId="LiveId" clId="{740DFF4C-E8C2-47E5-BBE2-C135474B6856}" dt="2021-05-31T21:29:13.566" v="2425" actId="26606"/>
          <ac:spMkLst>
            <pc:docMk/>
            <pc:sldMk cId="20424278" sldId="273"/>
            <ac:spMk id="1055" creationId="{9C9E83AF-030E-4F9E-A53E-41FDC8659D0D}"/>
          </ac:spMkLst>
        </pc:spChg>
        <pc:spChg chg="add del">
          <ac:chgData name="Renan Henrique Oliveira" userId="232484a3fff6b6b5" providerId="LiveId" clId="{740DFF4C-E8C2-47E5-BBE2-C135474B6856}" dt="2021-06-02T16:54:29.322" v="3202" actId="26606"/>
          <ac:spMkLst>
            <pc:docMk/>
            <pc:sldMk cId="20424278" sldId="273"/>
            <ac:spMk id="1057" creationId="{04812C46-200A-4DEB-A05E-3ED6C68C2387}"/>
          </ac:spMkLst>
        </pc:spChg>
        <pc:spChg chg="add del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059" creationId="{327D73B4-9F5C-4A64-A179-51B9500CB8B5}"/>
          </ac:spMkLst>
        </pc:spChg>
        <pc:spChg chg="add del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060" creationId="{C1F06963-6374-4B48-844F-071A9BAAAE02}"/>
          </ac:spMkLst>
        </pc:spChg>
        <pc:spChg chg="add del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061" creationId="{6CB927A4-E432-4310-9CD5-E89FF5063179}"/>
          </ac:spMkLst>
        </pc:spChg>
        <pc:spChg chg="add del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062" creationId="{1453BF6C-B012-48B7-B4E8-6D7AC7C27D02}"/>
          </ac:spMkLst>
        </pc:spChg>
        <pc:spChg chg="add del">
          <ac:chgData name="Renan Henrique Oliveira" userId="232484a3fff6b6b5" providerId="LiveId" clId="{740DFF4C-E8C2-47E5-BBE2-C135474B6856}" dt="2021-06-02T16:55:06.160" v="3213" actId="26606"/>
          <ac:spMkLst>
            <pc:docMk/>
            <pc:sldMk cId="20424278" sldId="273"/>
            <ac:spMk id="1063" creationId="{E3020543-B24B-4EC4-8FFC-8DD88EEA91A8}"/>
          </ac:spMkLst>
        </pc:spChg>
        <pc:picChg chg="add del mod">
          <ac:chgData name="Renan Henrique Oliveira" userId="232484a3fff6b6b5" providerId="LiveId" clId="{740DFF4C-E8C2-47E5-BBE2-C135474B6856}" dt="2021-06-02T16:54:19.856" v="3199" actId="478"/>
          <ac:picMkLst>
            <pc:docMk/>
            <pc:sldMk cId="20424278" sldId="273"/>
            <ac:picMk id="10" creationId="{B9FFE079-7A9E-4538-BF70-BCD19C137BAE}"/>
          </ac:picMkLst>
        </pc:picChg>
        <pc:picChg chg="add del mod">
          <ac:chgData name="Renan Henrique Oliveira" userId="232484a3fff6b6b5" providerId="LiveId" clId="{740DFF4C-E8C2-47E5-BBE2-C135474B6856}" dt="2021-05-31T21:28:28.396" v="2416" actId="478"/>
          <ac:picMkLst>
            <pc:docMk/>
            <pc:sldMk cId="20424278" sldId="273"/>
            <ac:picMk id="1026" creationId="{24FEA088-A4E3-45AF-985C-C095B9F864F5}"/>
          </ac:picMkLst>
        </pc:picChg>
        <pc:cxnChg chg="add del">
          <ac:chgData name="Renan Henrique Oliveira" userId="232484a3fff6b6b5" providerId="LiveId" clId="{740DFF4C-E8C2-47E5-BBE2-C135474B6856}" dt="2021-05-31T21:27:48.922" v="2404" actId="26606"/>
          <ac:cxnSpMkLst>
            <pc:docMk/>
            <pc:sldMk cId="20424278" sldId="273"/>
            <ac:cxnSpMk id="73" creationId="{57E1E5E6-F385-4E9C-B201-BA5BDE5CAD52}"/>
          </ac:cxnSpMkLst>
        </pc:cxnChg>
        <pc:cxnChg chg="add">
          <ac:chgData name="Renan Henrique Oliveira" userId="232484a3fff6b6b5" providerId="LiveId" clId="{740DFF4C-E8C2-47E5-BBE2-C135474B6856}" dt="2021-06-02T16:55:06.160" v="3213" actId="26606"/>
          <ac:cxnSpMkLst>
            <pc:docMk/>
            <pc:sldMk cId="20424278" sldId="273"/>
            <ac:cxnSpMk id="117" creationId="{23AAC9B5-8015-485C-ACF9-A750390E9A56}"/>
          </ac:cxnSpMkLst>
        </pc:cxnChg>
        <pc:cxnChg chg="add del">
          <ac:chgData name="Renan Henrique Oliveira" userId="232484a3fff6b6b5" providerId="LiveId" clId="{740DFF4C-E8C2-47E5-BBE2-C135474B6856}" dt="2021-05-31T21:29:13.573" v="2426" actId="26606"/>
          <ac:cxnSpMkLst>
            <pc:docMk/>
            <pc:sldMk cId="20424278" sldId="273"/>
            <ac:cxnSpMk id="1046" creationId="{57E1E5E6-F385-4E9C-B201-BA5BDE5CAD52}"/>
          </ac:cxnSpMkLst>
        </pc:cxnChg>
        <pc:cxnChg chg="add del">
          <ac:chgData name="Renan Henrique Oliveira" userId="232484a3fff6b6b5" providerId="LiveId" clId="{740DFF4C-E8C2-47E5-BBE2-C135474B6856}" dt="2021-06-02T16:55:06.160" v="3213" actId="26606"/>
          <ac:cxnSpMkLst>
            <pc:docMk/>
            <pc:sldMk cId="20424278" sldId="273"/>
            <ac:cxnSpMk id="1064" creationId="{C49DA8F6-BCC1-4447-B54C-57856834B94B}"/>
          </ac:cxnSpMkLst>
        </pc:cxnChg>
      </pc:sldChg>
      <pc:sldChg chg="modSp new del mod ord">
        <pc:chgData name="Renan Henrique Oliveira" userId="232484a3fff6b6b5" providerId="LiveId" clId="{740DFF4C-E8C2-47E5-BBE2-C135474B6856}" dt="2021-05-31T21:18:21.052" v="2156" actId="47"/>
        <pc:sldMkLst>
          <pc:docMk/>
          <pc:sldMk cId="4003298924" sldId="273"/>
        </pc:sldMkLst>
        <pc:spChg chg="mod">
          <ac:chgData name="Renan Henrique Oliveira" userId="232484a3fff6b6b5" providerId="LiveId" clId="{740DFF4C-E8C2-47E5-BBE2-C135474B6856}" dt="2021-05-31T21:14:27.890" v="1868" actId="20577"/>
          <ac:spMkLst>
            <pc:docMk/>
            <pc:sldMk cId="4003298924" sldId="273"/>
            <ac:spMk id="2" creationId="{656442CF-81FB-4BF2-87AC-A162F87F69DD}"/>
          </ac:spMkLst>
        </pc:spChg>
        <pc:spChg chg="mod">
          <ac:chgData name="Renan Henrique Oliveira" userId="232484a3fff6b6b5" providerId="LiveId" clId="{740DFF4C-E8C2-47E5-BBE2-C135474B6856}" dt="2021-05-31T21:17:14.098" v="2155" actId="20577"/>
          <ac:spMkLst>
            <pc:docMk/>
            <pc:sldMk cId="4003298924" sldId="273"/>
            <ac:spMk id="3" creationId="{D2A755F5-39AB-400B-84D5-B42BD4C6220A}"/>
          </ac:spMkLst>
        </pc:spChg>
      </pc:sldChg>
      <pc:sldChg chg="addSp delSp modSp new mod setBg modAnim">
        <pc:chgData name="Renan Henrique Oliveira" userId="232484a3fff6b6b5" providerId="LiveId" clId="{740DFF4C-E8C2-47E5-BBE2-C135474B6856}" dt="2021-06-01T16:35:06.877" v="3161" actId="5793"/>
        <pc:sldMkLst>
          <pc:docMk/>
          <pc:sldMk cId="3284942982" sldId="274"/>
        </pc:sldMkLst>
        <pc:spChg chg="mod">
          <ac:chgData name="Renan Henrique Oliveira" userId="232484a3fff6b6b5" providerId="LiveId" clId="{740DFF4C-E8C2-47E5-BBE2-C135474B6856}" dt="2021-06-01T12:37:36.739" v="2706" actId="26606"/>
          <ac:spMkLst>
            <pc:docMk/>
            <pc:sldMk cId="3284942982" sldId="274"/>
            <ac:spMk id="2" creationId="{A4A809A0-3ADA-4714-BC94-01B55DAAEE87}"/>
          </ac:spMkLst>
        </pc:spChg>
        <pc:spChg chg="del">
          <ac:chgData name="Renan Henrique Oliveira" userId="232484a3fff6b6b5" providerId="LiveId" clId="{740DFF4C-E8C2-47E5-BBE2-C135474B6856}" dt="2021-05-31T21:30:47.837" v="2455" actId="478"/>
          <ac:spMkLst>
            <pc:docMk/>
            <pc:sldMk cId="3284942982" sldId="274"/>
            <ac:spMk id="3" creationId="{9D8FE497-D642-44F0-BBE4-5C30A44C012A}"/>
          </ac:spMkLst>
        </pc:spChg>
        <pc:spChg chg="add mod ord">
          <ac:chgData name="Renan Henrique Oliveira" userId="232484a3fff6b6b5" providerId="LiveId" clId="{740DFF4C-E8C2-47E5-BBE2-C135474B6856}" dt="2021-06-01T16:35:06.877" v="3161" actId="5793"/>
          <ac:spMkLst>
            <pc:docMk/>
            <pc:sldMk cId="3284942982" sldId="274"/>
            <ac:spMk id="4" creationId="{ED5C4D7B-CFF2-4C34-B409-0E69290F92D4}"/>
          </ac:spMkLst>
        </pc:spChg>
        <pc:spChg chg="add del">
          <ac:chgData name="Renan Henrique Oliveira" userId="232484a3fff6b6b5" providerId="LiveId" clId="{740DFF4C-E8C2-47E5-BBE2-C135474B6856}" dt="2021-06-01T12:36:18.038" v="2686" actId="26606"/>
          <ac:spMkLst>
            <pc:docMk/>
            <pc:sldMk cId="3284942982" sldId="274"/>
            <ac:spMk id="14" creationId="{201CC55D-ED54-4C5C-95E6-10947BD1103B}"/>
          </ac:spMkLst>
        </pc:spChg>
        <pc:spChg chg="add del">
          <ac:chgData name="Renan Henrique Oliveira" userId="232484a3fff6b6b5" providerId="LiveId" clId="{740DFF4C-E8C2-47E5-BBE2-C135474B6856}" dt="2021-06-01T12:36:18.038" v="2686" actId="26606"/>
          <ac:spMkLst>
            <pc:docMk/>
            <pc:sldMk cId="3284942982" sldId="274"/>
            <ac:spMk id="20" creationId="{3873B707-463F-40B0-8227-E8CC6C67EB25}"/>
          </ac:spMkLst>
        </pc:spChg>
        <pc:spChg chg="add del">
          <ac:chgData name="Renan Henrique Oliveira" userId="232484a3fff6b6b5" providerId="LiveId" clId="{740DFF4C-E8C2-47E5-BBE2-C135474B6856}" dt="2021-06-01T12:36:18.038" v="2686" actId="26606"/>
          <ac:spMkLst>
            <pc:docMk/>
            <pc:sldMk cId="3284942982" sldId="274"/>
            <ac:spMk id="22" creationId="{C13237C8-E62C-4F0D-A318-BD6FB6C2D138}"/>
          </ac:spMkLst>
        </pc:spChg>
        <pc:spChg chg="add del">
          <ac:chgData name="Renan Henrique Oliveira" userId="232484a3fff6b6b5" providerId="LiveId" clId="{740DFF4C-E8C2-47E5-BBE2-C135474B6856}" dt="2021-06-01T12:36:18.038" v="2686" actId="26606"/>
          <ac:spMkLst>
            <pc:docMk/>
            <pc:sldMk cId="3284942982" sldId="274"/>
            <ac:spMk id="24" creationId="{19C9EAEA-39D0-4B0E-A0EB-51E7B26740B1}"/>
          </ac:spMkLst>
        </pc:spChg>
        <pc:spChg chg="add del">
          <ac:chgData name="Renan Henrique Oliveira" userId="232484a3fff6b6b5" providerId="LiveId" clId="{740DFF4C-E8C2-47E5-BBE2-C135474B6856}" dt="2021-06-01T12:36:02.360" v="2681" actId="26606"/>
          <ac:spMkLst>
            <pc:docMk/>
            <pc:sldMk cId="3284942982" sldId="274"/>
            <ac:spMk id="29" creationId="{4038CB10-1F5C-4D54-9DF7-12586DE5B007}"/>
          </ac:spMkLst>
        </pc:spChg>
        <pc:spChg chg="add del">
          <ac:chgData name="Renan Henrique Oliveira" userId="232484a3fff6b6b5" providerId="LiveId" clId="{740DFF4C-E8C2-47E5-BBE2-C135474B6856}" dt="2021-06-01T12:36:02.360" v="2681" actId="26606"/>
          <ac:spMkLst>
            <pc:docMk/>
            <pc:sldMk cId="3284942982" sldId="274"/>
            <ac:spMk id="31" creationId="{33B81349-3A7E-4A66-9ED9-66E6F8E29C4A}"/>
          </ac:spMkLst>
        </pc:spChg>
        <pc:spChg chg="add del">
          <ac:chgData name="Renan Henrique Oliveira" userId="232484a3fff6b6b5" providerId="LiveId" clId="{740DFF4C-E8C2-47E5-BBE2-C135474B6856}" dt="2021-06-01T12:36:02.360" v="2681" actId="26606"/>
          <ac:spMkLst>
            <pc:docMk/>
            <pc:sldMk cId="3284942982" sldId="274"/>
            <ac:spMk id="33" creationId="{4A37A7FF-19A5-40D8-8D0C-E780CBD33087}"/>
          </ac:spMkLst>
        </pc:spChg>
        <pc:spChg chg="add del">
          <ac:chgData name="Renan Henrique Oliveira" userId="232484a3fff6b6b5" providerId="LiveId" clId="{740DFF4C-E8C2-47E5-BBE2-C135474B6856}" dt="2021-06-01T12:36:02.360" v="2681" actId="26606"/>
          <ac:spMkLst>
            <pc:docMk/>
            <pc:sldMk cId="3284942982" sldId="274"/>
            <ac:spMk id="35" creationId="{73ED6512-6858-4552-B699-9A97FE9A4EA2}"/>
          </ac:spMkLst>
        </pc:spChg>
        <pc:spChg chg="add del">
          <ac:chgData name="Renan Henrique Oliveira" userId="232484a3fff6b6b5" providerId="LiveId" clId="{740DFF4C-E8C2-47E5-BBE2-C135474B6856}" dt="2021-06-01T12:36:07.672" v="2683" actId="26606"/>
          <ac:spMkLst>
            <pc:docMk/>
            <pc:sldMk cId="3284942982" sldId="274"/>
            <ac:spMk id="37" creationId="{9CDF6DAD-6680-48EA-B64B-A5F5A4E46367}"/>
          </ac:spMkLst>
        </pc:spChg>
        <pc:spChg chg="add del">
          <ac:chgData name="Renan Henrique Oliveira" userId="232484a3fff6b6b5" providerId="LiveId" clId="{740DFF4C-E8C2-47E5-BBE2-C135474B6856}" dt="2021-06-01T12:36:18.031" v="2685" actId="26606"/>
          <ac:spMkLst>
            <pc:docMk/>
            <pc:sldMk cId="3284942982" sldId="274"/>
            <ac:spMk id="39" creationId="{D74FA4BF-7A78-4956-B1B2-4C8520019DE0}"/>
          </ac:spMkLst>
        </pc:spChg>
        <pc:spChg chg="add del">
          <ac:chgData name="Renan Henrique Oliveira" userId="232484a3fff6b6b5" providerId="LiveId" clId="{740DFF4C-E8C2-47E5-BBE2-C135474B6856}" dt="2021-06-01T12:37:36.739" v="2706" actId="26606"/>
          <ac:spMkLst>
            <pc:docMk/>
            <pc:sldMk cId="3284942982" sldId="274"/>
            <ac:spMk id="44" creationId="{99899462-FC16-43B0-966B-FCA263450716}"/>
          </ac:spMkLst>
        </pc:spChg>
        <pc:spChg chg="add del">
          <ac:chgData name="Renan Henrique Oliveira" userId="232484a3fff6b6b5" providerId="LiveId" clId="{740DFF4C-E8C2-47E5-BBE2-C135474B6856}" dt="2021-06-01T12:36:35.052" v="2691" actId="26606"/>
          <ac:spMkLst>
            <pc:docMk/>
            <pc:sldMk cId="3284942982" sldId="274"/>
            <ac:spMk id="50" creationId="{99899462-FC16-43B0-966B-FCA263450716}"/>
          </ac:spMkLst>
        </pc:spChg>
        <pc:spChg chg="add del">
          <ac:chgData name="Renan Henrique Oliveira" userId="232484a3fff6b6b5" providerId="LiveId" clId="{740DFF4C-E8C2-47E5-BBE2-C135474B6856}" dt="2021-06-01T12:36:44.097" v="2693" actId="26606"/>
          <ac:spMkLst>
            <pc:docMk/>
            <pc:sldMk cId="3284942982" sldId="274"/>
            <ac:spMk id="54" creationId="{202499FB-A869-4FFE-8643-1DF7B8E37255}"/>
          </ac:spMkLst>
        </pc:spChg>
        <pc:spChg chg="add del">
          <ac:chgData name="Renan Henrique Oliveira" userId="232484a3fff6b6b5" providerId="LiveId" clId="{740DFF4C-E8C2-47E5-BBE2-C135474B6856}" dt="2021-06-01T12:36:44.097" v="2693" actId="26606"/>
          <ac:spMkLst>
            <pc:docMk/>
            <pc:sldMk cId="3284942982" sldId="274"/>
            <ac:spMk id="55" creationId="{B775CD93-9DF2-48CB-9F57-1BCA9A46C7FA}"/>
          </ac:spMkLst>
        </pc:spChg>
        <pc:spChg chg="add del">
          <ac:chgData name="Renan Henrique Oliveira" userId="232484a3fff6b6b5" providerId="LiveId" clId="{740DFF4C-E8C2-47E5-BBE2-C135474B6856}" dt="2021-06-01T12:36:44.097" v="2693" actId="26606"/>
          <ac:spMkLst>
            <pc:docMk/>
            <pc:sldMk cId="3284942982" sldId="274"/>
            <ac:spMk id="56" creationId="{1C091803-41C2-48E0-9228-5148460C7479}"/>
          </ac:spMkLst>
        </pc:spChg>
        <pc:spChg chg="add del">
          <ac:chgData name="Renan Henrique Oliveira" userId="232484a3fff6b6b5" providerId="LiveId" clId="{740DFF4C-E8C2-47E5-BBE2-C135474B6856}" dt="2021-06-01T12:36:44.097" v="2693" actId="26606"/>
          <ac:spMkLst>
            <pc:docMk/>
            <pc:sldMk cId="3284942982" sldId="274"/>
            <ac:spMk id="57" creationId="{61DE301D-AEED-483F-96D2-FF185CC5723E}"/>
          </ac:spMkLst>
        </pc:spChg>
        <pc:spChg chg="add del">
          <ac:chgData name="Renan Henrique Oliveira" userId="232484a3fff6b6b5" providerId="LiveId" clId="{740DFF4C-E8C2-47E5-BBE2-C135474B6856}" dt="2021-06-01T12:36:44.097" v="2693" actId="26606"/>
          <ac:spMkLst>
            <pc:docMk/>
            <pc:sldMk cId="3284942982" sldId="274"/>
            <ac:spMk id="58" creationId="{E186B68C-84BC-4A6E-99D1-EE87483C1349}"/>
          </ac:spMkLst>
        </pc:spChg>
        <pc:spChg chg="add del">
          <ac:chgData name="Renan Henrique Oliveira" userId="232484a3fff6b6b5" providerId="LiveId" clId="{740DFF4C-E8C2-47E5-BBE2-C135474B6856}" dt="2021-06-01T12:36:44.097" v="2693" actId="26606"/>
          <ac:spMkLst>
            <pc:docMk/>
            <pc:sldMk cId="3284942982" sldId="274"/>
            <ac:spMk id="60" creationId="{6166C6D1-23AC-49C4-BA07-238E4E9F8CEB}"/>
          </ac:spMkLst>
        </pc:spChg>
        <pc:spChg chg="add del">
          <ac:chgData name="Renan Henrique Oliveira" userId="232484a3fff6b6b5" providerId="LiveId" clId="{740DFF4C-E8C2-47E5-BBE2-C135474B6856}" dt="2021-06-01T12:36:47.360" v="2695" actId="26606"/>
          <ac:spMkLst>
            <pc:docMk/>
            <pc:sldMk cId="3284942982" sldId="274"/>
            <ac:spMk id="62" creationId="{D74FA4BF-7A78-4956-B1B2-4C8520019DE0}"/>
          </ac:spMkLst>
        </pc:spChg>
        <pc:spChg chg="add del">
          <ac:chgData name="Renan Henrique Oliveira" userId="232484a3fff6b6b5" providerId="LiveId" clId="{740DFF4C-E8C2-47E5-BBE2-C135474B6856}" dt="2021-06-01T12:36:49.245" v="2697" actId="26606"/>
          <ac:spMkLst>
            <pc:docMk/>
            <pc:sldMk cId="3284942982" sldId="274"/>
            <ac:spMk id="69" creationId="{99899462-FC16-43B0-966B-FCA263450716}"/>
          </ac:spMkLst>
        </pc:spChg>
        <pc:spChg chg="add del">
          <ac:chgData name="Renan Henrique Oliveira" userId="232484a3fff6b6b5" providerId="LiveId" clId="{740DFF4C-E8C2-47E5-BBE2-C135474B6856}" dt="2021-06-01T12:37:11.836" v="2699" actId="26606"/>
          <ac:spMkLst>
            <pc:docMk/>
            <pc:sldMk cId="3284942982" sldId="274"/>
            <ac:spMk id="72" creationId="{B775CD93-9DF2-48CB-9F57-1BCA9A46C7FA}"/>
          </ac:spMkLst>
        </pc:spChg>
        <pc:spChg chg="add del">
          <ac:chgData name="Renan Henrique Oliveira" userId="232484a3fff6b6b5" providerId="LiveId" clId="{740DFF4C-E8C2-47E5-BBE2-C135474B6856}" dt="2021-06-01T12:37:11.836" v="2699" actId="26606"/>
          <ac:spMkLst>
            <pc:docMk/>
            <pc:sldMk cId="3284942982" sldId="274"/>
            <ac:spMk id="73" creationId="{61DE301D-AEED-483F-96D2-FF185CC5723E}"/>
          </ac:spMkLst>
        </pc:spChg>
        <pc:spChg chg="add del">
          <ac:chgData name="Renan Henrique Oliveira" userId="232484a3fff6b6b5" providerId="LiveId" clId="{740DFF4C-E8C2-47E5-BBE2-C135474B6856}" dt="2021-06-01T12:37:11.836" v="2699" actId="26606"/>
          <ac:spMkLst>
            <pc:docMk/>
            <pc:sldMk cId="3284942982" sldId="274"/>
            <ac:spMk id="74" creationId="{202499FB-A869-4FFE-8643-1DF7B8E37255}"/>
          </ac:spMkLst>
        </pc:spChg>
        <pc:spChg chg="add del">
          <ac:chgData name="Renan Henrique Oliveira" userId="232484a3fff6b6b5" providerId="LiveId" clId="{740DFF4C-E8C2-47E5-BBE2-C135474B6856}" dt="2021-06-01T12:37:11.836" v="2699" actId="26606"/>
          <ac:spMkLst>
            <pc:docMk/>
            <pc:sldMk cId="3284942982" sldId="274"/>
            <ac:spMk id="75" creationId="{1C091803-41C2-48E0-9228-5148460C7479}"/>
          </ac:spMkLst>
        </pc:spChg>
        <pc:spChg chg="add del">
          <ac:chgData name="Renan Henrique Oliveira" userId="232484a3fff6b6b5" providerId="LiveId" clId="{740DFF4C-E8C2-47E5-BBE2-C135474B6856}" dt="2021-06-01T12:37:11.836" v="2699" actId="26606"/>
          <ac:spMkLst>
            <pc:docMk/>
            <pc:sldMk cId="3284942982" sldId="274"/>
            <ac:spMk id="76" creationId="{E186B68C-84BC-4A6E-99D1-EE87483C1349}"/>
          </ac:spMkLst>
        </pc:spChg>
        <pc:spChg chg="add del">
          <ac:chgData name="Renan Henrique Oliveira" userId="232484a3fff6b6b5" providerId="LiveId" clId="{740DFF4C-E8C2-47E5-BBE2-C135474B6856}" dt="2021-06-01T12:37:11.836" v="2699" actId="26606"/>
          <ac:spMkLst>
            <pc:docMk/>
            <pc:sldMk cId="3284942982" sldId="274"/>
            <ac:spMk id="77" creationId="{6166C6D1-23AC-49C4-BA07-238E4E9F8CEB}"/>
          </ac:spMkLst>
        </pc:spChg>
        <pc:spChg chg="add del">
          <ac:chgData name="Renan Henrique Oliveira" userId="232484a3fff6b6b5" providerId="LiveId" clId="{740DFF4C-E8C2-47E5-BBE2-C135474B6856}" dt="2021-06-01T12:37:28.657" v="2701" actId="26606"/>
          <ac:spMkLst>
            <pc:docMk/>
            <pc:sldMk cId="3284942982" sldId="274"/>
            <ac:spMk id="79" creationId="{9CDF6DAD-6680-48EA-B64B-A5F5A4E46367}"/>
          </ac:spMkLst>
        </pc:spChg>
        <pc:spChg chg="add del">
          <ac:chgData name="Renan Henrique Oliveira" userId="232484a3fff6b6b5" providerId="LiveId" clId="{740DFF4C-E8C2-47E5-BBE2-C135474B6856}" dt="2021-06-01T12:37:34.481" v="2703" actId="26606"/>
          <ac:spMkLst>
            <pc:docMk/>
            <pc:sldMk cId="3284942982" sldId="274"/>
            <ac:spMk id="81" creationId="{B775CD93-9DF2-48CB-9F57-1BCA9A46C7FA}"/>
          </ac:spMkLst>
        </pc:spChg>
        <pc:spChg chg="add del">
          <ac:chgData name="Renan Henrique Oliveira" userId="232484a3fff6b6b5" providerId="LiveId" clId="{740DFF4C-E8C2-47E5-BBE2-C135474B6856}" dt="2021-06-01T12:37:34.481" v="2703" actId="26606"/>
          <ac:spMkLst>
            <pc:docMk/>
            <pc:sldMk cId="3284942982" sldId="274"/>
            <ac:spMk id="82" creationId="{E186B68C-84BC-4A6E-99D1-EE87483C1349}"/>
          </ac:spMkLst>
        </pc:spChg>
        <pc:spChg chg="add del">
          <ac:chgData name="Renan Henrique Oliveira" userId="232484a3fff6b6b5" providerId="LiveId" clId="{740DFF4C-E8C2-47E5-BBE2-C135474B6856}" dt="2021-06-01T12:37:34.481" v="2703" actId="26606"/>
          <ac:spMkLst>
            <pc:docMk/>
            <pc:sldMk cId="3284942982" sldId="274"/>
            <ac:spMk id="83" creationId="{6166C6D1-23AC-49C4-BA07-238E4E9F8CEB}"/>
          </ac:spMkLst>
        </pc:spChg>
        <pc:spChg chg="add del">
          <ac:chgData name="Renan Henrique Oliveira" userId="232484a3fff6b6b5" providerId="LiveId" clId="{740DFF4C-E8C2-47E5-BBE2-C135474B6856}" dt="2021-06-01T12:37:34.481" v="2703" actId="26606"/>
          <ac:spMkLst>
            <pc:docMk/>
            <pc:sldMk cId="3284942982" sldId="274"/>
            <ac:spMk id="84" creationId="{1C091803-41C2-48E0-9228-5148460C7479}"/>
          </ac:spMkLst>
        </pc:spChg>
        <pc:spChg chg="add del">
          <ac:chgData name="Renan Henrique Oliveira" userId="232484a3fff6b6b5" providerId="LiveId" clId="{740DFF4C-E8C2-47E5-BBE2-C135474B6856}" dt="2021-06-01T12:37:36.733" v="2705" actId="26606"/>
          <ac:spMkLst>
            <pc:docMk/>
            <pc:sldMk cId="3284942982" sldId="274"/>
            <ac:spMk id="86" creationId="{7E6D2D34-4BB4-460B-8844-027610FB21F5}"/>
          </ac:spMkLst>
        </pc:spChg>
        <pc:spChg chg="add">
          <ac:chgData name="Renan Henrique Oliveira" userId="232484a3fff6b6b5" providerId="LiveId" clId="{740DFF4C-E8C2-47E5-BBE2-C135474B6856}" dt="2021-06-01T12:37:36.739" v="2706" actId="26606"/>
          <ac:spMkLst>
            <pc:docMk/>
            <pc:sldMk cId="3284942982" sldId="274"/>
            <ac:spMk id="92" creationId="{9CDF6DAD-6680-48EA-B64B-A5F5A4E46367}"/>
          </ac:spMkLst>
        </pc:spChg>
        <pc:grpChg chg="add del">
          <ac:chgData name="Renan Henrique Oliveira" userId="232484a3fff6b6b5" providerId="LiveId" clId="{740DFF4C-E8C2-47E5-BBE2-C135474B6856}" dt="2021-06-01T12:36:18.038" v="2686" actId="26606"/>
          <ac:grpSpMkLst>
            <pc:docMk/>
            <pc:sldMk cId="3284942982" sldId="274"/>
            <ac:grpSpMk id="16" creationId="{1DE889C7-FAD6-4397-98E2-05D503484459}"/>
          </ac:grpSpMkLst>
        </pc:grpChg>
        <pc:grpChg chg="add del">
          <ac:chgData name="Renan Henrique Oliveira" userId="232484a3fff6b6b5" providerId="LiveId" clId="{740DFF4C-E8C2-47E5-BBE2-C135474B6856}" dt="2021-06-01T12:36:18.031" v="2685" actId="26606"/>
          <ac:grpSpMkLst>
            <pc:docMk/>
            <pc:sldMk cId="3284942982" sldId="274"/>
            <ac:grpSpMk id="40" creationId="{05C80D7D-3FEE-4AFE-9372-F990B9EFB535}"/>
          </ac:grpSpMkLst>
        </pc:grpChg>
        <pc:grpChg chg="add del">
          <ac:chgData name="Renan Henrique Oliveira" userId="232484a3fff6b6b5" providerId="LiveId" clId="{740DFF4C-E8C2-47E5-BBE2-C135474B6856}" dt="2021-06-01T12:36:47.360" v="2695" actId="26606"/>
          <ac:grpSpMkLst>
            <pc:docMk/>
            <pc:sldMk cId="3284942982" sldId="274"/>
            <ac:grpSpMk id="63" creationId="{05C80D7D-3FEE-4AFE-9372-F990B9EFB535}"/>
          </ac:grpSpMkLst>
        </pc:grpChg>
        <pc:grpChg chg="add del">
          <ac:chgData name="Renan Henrique Oliveira" userId="232484a3fff6b6b5" providerId="LiveId" clId="{740DFF4C-E8C2-47E5-BBE2-C135474B6856}" dt="2021-06-01T12:37:36.733" v="2705" actId="26606"/>
          <ac:grpSpMkLst>
            <pc:docMk/>
            <pc:sldMk cId="3284942982" sldId="274"/>
            <ac:grpSpMk id="87" creationId="{C5314570-9B06-4D37-8CBD-EDD67C2FA205}"/>
          </ac:grpSpMkLst>
        </pc:grpChg>
        <pc:picChg chg="add del mod">
          <ac:chgData name="Renan Henrique Oliveira" userId="232484a3fff6b6b5" providerId="LiveId" clId="{740DFF4C-E8C2-47E5-BBE2-C135474B6856}" dt="2021-05-31T21:31:57.857" v="2459" actId="478"/>
          <ac:picMkLst>
            <pc:docMk/>
            <pc:sldMk cId="3284942982" sldId="274"/>
            <ac:picMk id="5" creationId="{B72C1496-F707-43E3-8E18-1C17E1E8BBBA}"/>
          </ac:picMkLst>
        </pc:picChg>
        <pc:picChg chg="add del mod">
          <ac:chgData name="Renan Henrique Oliveira" userId="232484a3fff6b6b5" providerId="LiveId" clId="{740DFF4C-E8C2-47E5-BBE2-C135474B6856}" dt="2021-05-31T21:34:37.091" v="2463" actId="478"/>
          <ac:picMkLst>
            <pc:docMk/>
            <pc:sldMk cId="3284942982" sldId="274"/>
            <ac:picMk id="7" creationId="{B62A8E8B-E2BE-4D8A-BC3A-CF703C9FD31D}"/>
          </ac:picMkLst>
        </pc:picChg>
        <pc:picChg chg="add mod ord">
          <ac:chgData name="Renan Henrique Oliveira" userId="232484a3fff6b6b5" providerId="LiveId" clId="{740DFF4C-E8C2-47E5-BBE2-C135474B6856}" dt="2021-06-01T13:42:42.573" v="2715" actId="1076"/>
          <ac:picMkLst>
            <pc:docMk/>
            <pc:sldMk cId="3284942982" sldId="274"/>
            <ac:picMk id="9" creationId="{7B141148-BB6F-4955-A5D6-7FD0FDF8F693}"/>
          </ac:picMkLst>
        </pc:picChg>
        <pc:picChg chg="add mod">
          <ac:chgData name="Renan Henrique Oliveira" userId="232484a3fff6b6b5" providerId="LiveId" clId="{740DFF4C-E8C2-47E5-BBE2-C135474B6856}" dt="2021-06-01T13:42:16.700" v="2714" actId="1076"/>
          <ac:picMkLst>
            <pc:docMk/>
            <pc:sldMk cId="3284942982" sldId="274"/>
            <ac:picMk id="19" creationId="{35D7DE92-5968-4884-B39C-0B732062B103}"/>
          </ac:picMkLst>
        </pc:picChg>
        <pc:cxnChg chg="add del">
          <ac:chgData name="Renan Henrique Oliveira" userId="232484a3fff6b6b5" providerId="LiveId" clId="{740DFF4C-E8C2-47E5-BBE2-C135474B6856}" dt="2021-06-01T12:37:36.739" v="2706" actId="26606"/>
          <ac:cxnSpMkLst>
            <pc:docMk/>
            <pc:sldMk cId="3284942982" sldId="274"/>
            <ac:cxnSpMk id="45" creationId="{AAFEA932-2DF1-410C-A00A-7A1E7DBF7511}"/>
          </ac:cxnSpMkLst>
        </pc:cxnChg>
        <pc:cxnChg chg="add del">
          <ac:chgData name="Renan Henrique Oliveira" userId="232484a3fff6b6b5" providerId="LiveId" clId="{740DFF4C-E8C2-47E5-BBE2-C135474B6856}" dt="2021-06-01T12:36:35.052" v="2691" actId="26606"/>
          <ac:cxnSpMkLst>
            <pc:docMk/>
            <pc:sldMk cId="3284942982" sldId="274"/>
            <ac:cxnSpMk id="52" creationId="{AAFEA932-2DF1-410C-A00A-7A1E7DBF7511}"/>
          </ac:cxnSpMkLst>
        </pc:cxnChg>
        <pc:cxnChg chg="add del">
          <ac:chgData name="Renan Henrique Oliveira" userId="232484a3fff6b6b5" providerId="LiveId" clId="{740DFF4C-E8C2-47E5-BBE2-C135474B6856}" dt="2021-06-01T12:36:49.245" v="2697" actId="26606"/>
          <ac:cxnSpMkLst>
            <pc:docMk/>
            <pc:sldMk cId="3284942982" sldId="274"/>
            <ac:cxnSpMk id="70" creationId="{AAFEA932-2DF1-410C-A00A-7A1E7DBF7511}"/>
          </ac:cxnSpMkLst>
        </pc:cxnChg>
      </pc:sldChg>
      <pc:sldChg chg="addSp delSp modSp new mod setBg">
        <pc:chgData name="Renan Henrique Oliveira" userId="232484a3fff6b6b5" providerId="LiveId" clId="{740DFF4C-E8C2-47E5-BBE2-C135474B6856}" dt="2021-06-01T14:37:46.080" v="3142" actId="20577"/>
        <pc:sldMkLst>
          <pc:docMk/>
          <pc:sldMk cId="882313465" sldId="275"/>
        </pc:sldMkLst>
        <pc:spChg chg="del mod">
          <ac:chgData name="Renan Henrique Oliveira" userId="232484a3fff6b6b5" providerId="LiveId" clId="{740DFF4C-E8C2-47E5-BBE2-C135474B6856}" dt="2021-05-31T21:39:37.077" v="2480" actId="478"/>
          <ac:spMkLst>
            <pc:docMk/>
            <pc:sldMk cId="882313465" sldId="275"/>
            <ac:spMk id="2" creationId="{EB2800A1-FCD6-4011-8FE1-E5E74A8D7747}"/>
          </ac:spMkLst>
        </pc:spChg>
        <pc:spChg chg="del">
          <ac:chgData name="Renan Henrique Oliveira" userId="232484a3fff6b6b5" providerId="LiveId" clId="{740DFF4C-E8C2-47E5-BBE2-C135474B6856}" dt="2021-05-31T21:39:34.635" v="2478" actId="478"/>
          <ac:spMkLst>
            <pc:docMk/>
            <pc:sldMk cId="882313465" sldId="275"/>
            <ac:spMk id="3" creationId="{B010208B-7886-4CE0-9537-4D045870DCB7}"/>
          </ac:spMkLst>
        </pc:spChg>
        <pc:spChg chg="add mod ord">
          <ac:chgData name="Renan Henrique Oliveira" userId="232484a3fff6b6b5" providerId="LiveId" clId="{740DFF4C-E8C2-47E5-BBE2-C135474B6856}" dt="2021-06-01T14:37:46.080" v="3142" actId="20577"/>
          <ac:spMkLst>
            <pc:docMk/>
            <pc:sldMk cId="882313465" sldId="275"/>
            <ac:spMk id="6" creationId="{8C51A211-53E4-4AE3-AFB9-C282C23580FB}"/>
          </ac:spMkLst>
        </pc:spChg>
        <pc:spChg chg="add">
          <ac:chgData name="Renan Henrique Oliveira" userId="232484a3fff6b6b5" providerId="LiveId" clId="{740DFF4C-E8C2-47E5-BBE2-C135474B6856}" dt="2021-05-31T21:40:37.815" v="2561" actId="26606"/>
          <ac:spMkLst>
            <pc:docMk/>
            <pc:sldMk cId="882313465" sldId="275"/>
            <ac:spMk id="11" creationId="{04812C46-200A-4DEB-A05E-3ED6C68C2387}"/>
          </ac:spMkLst>
        </pc:spChg>
        <pc:spChg chg="add">
          <ac:chgData name="Renan Henrique Oliveira" userId="232484a3fff6b6b5" providerId="LiveId" clId="{740DFF4C-E8C2-47E5-BBE2-C135474B6856}" dt="2021-05-31T21:40:37.815" v="2561" actId="26606"/>
          <ac:spMkLst>
            <pc:docMk/>
            <pc:sldMk cId="882313465" sldId="275"/>
            <ac:spMk id="13" creationId="{16BF4F81-CE79-4A24-860D-9959FF7162FB}"/>
          </ac:spMkLst>
        </pc:spChg>
        <pc:picChg chg="add mod ord">
          <ac:chgData name="Renan Henrique Oliveira" userId="232484a3fff6b6b5" providerId="LiveId" clId="{740DFF4C-E8C2-47E5-BBE2-C135474B6856}" dt="2021-05-31T21:40:37.815" v="2561" actId="26606"/>
          <ac:picMkLst>
            <pc:docMk/>
            <pc:sldMk cId="882313465" sldId="275"/>
            <ac:picMk id="5" creationId="{01B5E5E6-3D4D-4E74-8295-AC7773BA78D1}"/>
          </ac:picMkLst>
        </pc:picChg>
      </pc:sldChg>
      <pc:sldChg chg="addSp delSp modSp add mod setBg delDesignElem">
        <pc:chgData name="Renan Henrique Oliveira" userId="232484a3fff6b6b5" providerId="LiveId" clId="{740DFF4C-E8C2-47E5-BBE2-C135474B6856}" dt="2021-06-01T14:06:33.587" v="3134" actId="1076"/>
        <pc:sldMkLst>
          <pc:docMk/>
          <pc:sldMk cId="1638089934" sldId="276"/>
        </pc:sldMkLst>
        <pc:spChg chg="mod">
          <ac:chgData name="Renan Henrique Oliveira" userId="232484a3fff6b6b5" providerId="LiveId" clId="{740DFF4C-E8C2-47E5-BBE2-C135474B6856}" dt="2021-05-31T21:45:13.788" v="2627" actId="26606"/>
          <ac:spMkLst>
            <pc:docMk/>
            <pc:sldMk cId="1638089934" sldId="276"/>
            <ac:spMk id="2" creationId="{5F62CA08-B3A5-4B05-B7CC-F79B20BD2177}"/>
          </ac:spMkLst>
        </pc:spChg>
        <pc:spChg chg="add del mod">
          <ac:chgData name="Renan Henrique Oliveira" userId="232484a3fff6b6b5" providerId="LiveId" clId="{740DFF4C-E8C2-47E5-BBE2-C135474B6856}" dt="2021-06-01T13:47:40.555" v="2771" actId="478"/>
          <ac:spMkLst>
            <pc:docMk/>
            <pc:sldMk cId="1638089934" sldId="276"/>
            <ac:spMk id="6" creationId="{4E8BE29E-8964-420E-AC78-C4CE831727AB}"/>
          </ac:spMkLst>
        </pc:spChg>
        <pc:spChg chg="add del mod">
          <ac:chgData name="Renan Henrique Oliveira" userId="232484a3fff6b6b5" providerId="LiveId" clId="{740DFF4C-E8C2-47E5-BBE2-C135474B6856}" dt="2021-06-01T14:06:33.587" v="3134" actId="1076"/>
          <ac:spMkLst>
            <pc:docMk/>
            <pc:sldMk cId="1638089934" sldId="276"/>
            <ac:spMk id="7" creationId="{6B0B38B9-D48B-4445-A9D1-A609C7FE2F01}"/>
          </ac:spMkLst>
        </pc:spChg>
        <pc:spChg chg="add del">
          <ac:chgData name="Renan Henrique Oliveira" userId="232484a3fff6b6b5" providerId="LiveId" clId="{740DFF4C-E8C2-47E5-BBE2-C135474B6856}" dt="2021-05-31T21:46:28.780" v="2634" actId="26606"/>
          <ac:spMkLst>
            <pc:docMk/>
            <pc:sldMk cId="1638089934" sldId="276"/>
            <ac:spMk id="10" creationId="{7F57BEA8-497D-4AA8-8A18-BDCD696B25FE}"/>
          </ac:spMkLst>
        </pc:spChg>
        <pc:spChg chg="add">
          <ac:chgData name="Renan Henrique Oliveira" userId="232484a3fff6b6b5" providerId="LiveId" clId="{740DFF4C-E8C2-47E5-BBE2-C135474B6856}" dt="2021-05-31T21:46:28.780" v="2634" actId="26606"/>
          <ac:spMkLst>
            <pc:docMk/>
            <pc:sldMk cId="1638089934" sldId="276"/>
            <ac:spMk id="21" creationId="{7F57BEA8-497D-4AA8-8A18-BDCD696B25FE}"/>
          </ac:spMkLst>
        </pc:spChg>
        <pc:spChg chg="del">
          <ac:chgData name="Renan Henrique Oliveira" userId="232484a3fff6b6b5" providerId="LiveId" clId="{740DFF4C-E8C2-47E5-BBE2-C135474B6856}" dt="2021-05-31T21:44:10.847" v="2587"/>
          <ac:spMkLst>
            <pc:docMk/>
            <pc:sldMk cId="1638089934" sldId="276"/>
            <ac:spMk id="135" creationId="{C4879EFC-8E62-4E00-973C-C45EE9EC676D}"/>
          </ac:spMkLst>
        </pc:spChg>
        <pc:spChg chg="del">
          <ac:chgData name="Renan Henrique Oliveira" userId="232484a3fff6b6b5" providerId="LiveId" clId="{740DFF4C-E8C2-47E5-BBE2-C135474B6856}" dt="2021-05-31T21:44:10.847" v="2587"/>
          <ac:spMkLst>
            <pc:docMk/>
            <pc:sldMk cId="1638089934" sldId="276"/>
            <ac:spMk id="137" creationId="{D6A9C53F-5F90-40A5-8C85-5412D39C8C68}"/>
          </ac:spMkLst>
        </pc:spChg>
        <pc:graphicFrameChg chg="add del mod">
          <ac:chgData name="Renan Henrique Oliveira" userId="232484a3fff6b6b5" providerId="LiveId" clId="{740DFF4C-E8C2-47E5-BBE2-C135474B6856}" dt="2021-05-31T21:46:23.479" v="2632" actId="478"/>
          <ac:graphicFrameMkLst>
            <pc:docMk/>
            <pc:sldMk cId="1638089934" sldId="276"/>
            <ac:graphicFrameMk id="3" creationId="{BFDF8E9A-EA48-45FE-A8C0-8330D122FFE3}"/>
          </ac:graphicFrameMkLst>
        </pc:graphicFrameChg>
        <pc:graphicFrameChg chg="add mod">
          <ac:chgData name="Renan Henrique Oliveira" userId="232484a3fff6b6b5" providerId="LiveId" clId="{740DFF4C-E8C2-47E5-BBE2-C135474B6856}" dt="2021-05-31T21:46:28.780" v="2634" actId="26606"/>
          <ac:graphicFrameMkLst>
            <pc:docMk/>
            <pc:sldMk cId="1638089934" sldId="276"/>
            <ac:graphicFrameMk id="4" creationId="{EA4FD032-AF68-40AA-9439-FFE6541AB843}"/>
          </ac:graphicFrameMkLst>
        </pc:graphicFrameChg>
        <pc:picChg chg="del">
          <ac:chgData name="Renan Henrique Oliveira" userId="232484a3fff6b6b5" providerId="LiveId" clId="{740DFF4C-E8C2-47E5-BBE2-C135474B6856}" dt="2021-05-31T21:44:49.063" v="2624" actId="478"/>
          <ac:picMkLst>
            <pc:docMk/>
            <pc:sldMk cId="1638089934" sldId="276"/>
            <ac:picMk id="5" creationId="{015389F6-B348-4527-BE55-F78590B2CD91}"/>
          </ac:picMkLst>
        </pc:picChg>
        <pc:picChg chg="add del mod">
          <ac:chgData name="Renan Henrique Oliveira" userId="232484a3fff6b6b5" providerId="LiveId" clId="{740DFF4C-E8C2-47E5-BBE2-C135474B6856}" dt="2021-06-01T13:51:20.817" v="2900" actId="478"/>
          <ac:picMkLst>
            <pc:docMk/>
            <pc:sldMk cId="1638089934" sldId="276"/>
            <ac:picMk id="17" creationId="{F24DD5F5-2F45-4AC5-8A2F-93E8F64E23D8}"/>
          </ac:picMkLst>
        </pc:picChg>
        <pc:picChg chg="del">
          <ac:chgData name="Renan Henrique Oliveira" userId="232484a3fff6b6b5" providerId="LiveId" clId="{740DFF4C-E8C2-47E5-BBE2-C135474B6856}" dt="2021-05-31T21:44:50.677" v="2625" actId="478"/>
          <ac:picMkLst>
            <pc:docMk/>
            <pc:sldMk cId="1638089934" sldId="276"/>
            <ac:picMk id="6146" creationId="{AFDE640B-EB17-44F5-BD2B-B26B24B5F430}"/>
          </ac:picMkLst>
        </pc:picChg>
        <pc:cxnChg chg="add del">
          <ac:chgData name="Renan Henrique Oliveira" userId="232484a3fff6b6b5" providerId="LiveId" clId="{740DFF4C-E8C2-47E5-BBE2-C135474B6856}" dt="2021-05-31T21:46:28.780" v="2634" actId="26606"/>
          <ac:cxnSpMkLst>
            <pc:docMk/>
            <pc:sldMk cId="1638089934" sldId="276"/>
            <ac:cxnSpMk id="8" creationId="{D2E961F1-4A28-4A5F-BBD4-6E400E5E6C75}"/>
          </ac:cxnSpMkLst>
        </pc:cxnChg>
        <pc:cxnChg chg="add del">
          <ac:chgData name="Renan Henrique Oliveira" userId="232484a3fff6b6b5" providerId="LiveId" clId="{740DFF4C-E8C2-47E5-BBE2-C135474B6856}" dt="2021-05-31T21:46:28.780" v="2634" actId="26606"/>
          <ac:cxnSpMkLst>
            <pc:docMk/>
            <pc:sldMk cId="1638089934" sldId="276"/>
            <ac:cxnSpMk id="12" creationId="{A82415D3-DDE5-4D63-8CB3-23A5EC581B27}"/>
          </ac:cxnSpMkLst>
        </pc:cxnChg>
        <pc:cxnChg chg="add del">
          <ac:chgData name="Renan Henrique Oliveira" userId="232484a3fff6b6b5" providerId="LiveId" clId="{740DFF4C-E8C2-47E5-BBE2-C135474B6856}" dt="2021-05-31T21:46:28.780" v="2634" actId="26606"/>
          <ac:cxnSpMkLst>
            <pc:docMk/>
            <pc:sldMk cId="1638089934" sldId="276"/>
            <ac:cxnSpMk id="14" creationId="{AD7193FB-6AE6-4B3B-8F89-56B55DD63B4D}"/>
          </ac:cxnSpMkLst>
        </pc:cxnChg>
        <pc:cxnChg chg="add">
          <ac:chgData name="Renan Henrique Oliveira" userId="232484a3fff6b6b5" providerId="LiveId" clId="{740DFF4C-E8C2-47E5-BBE2-C135474B6856}" dt="2021-05-31T21:46:28.780" v="2634" actId="26606"/>
          <ac:cxnSpMkLst>
            <pc:docMk/>
            <pc:sldMk cId="1638089934" sldId="276"/>
            <ac:cxnSpMk id="19" creationId="{D2E961F1-4A28-4A5F-BBD4-6E400E5E6C75}"/>
          </ac:cxnSpMkLst>
        </pc:cxnChg>
        <pc:cxnChg chg="add">
          <ac:chgData name="Renan Henrique Oliveira" userId="232484a3fff6b6b5" providerId="LiveId" clId="{740DFF4C-E8C2-47E5-BBE2-C135474B6856}" dt="2021-05-31T21:46:28.780" v="2634" actId="26606"/>
          <ac:cxnSpMkLst>
            <pc:docMk/>
            <pc:sldMk cId="1638089934" sldId="276"/>
            <ac:cxnSpMk id="23" creationId="{A82415D3-DDE5-4D63-8CB3-23A5EC581B27}"/>
          </ac:cxnSpMkLst>
        </pc:cxnChg>
        <pc:cxnChg chg="add">
          <ac:chgData name="Renan Henrique Oliveira" userId="232484a3fff6b6b5" providerId="LiveId" clId="{740DFF4C-E8C2-47E5-BBE2-C135474B6856}" dt="2021-05-31T21:46:28.780" v="2634" actId="26606"/>
          <ac:cxnSpMkLst>
            <pc:docMk/>
            <pc:sldMk cId="1638089934" sldId="276"/>
            <ac:cxnSpMk id="25" creationId="{AD7193FB-6AE6-4B3B-8F89-56B55DD63B4D}"/>
          </ac:cxnSpMkLst>
        </pc:cxnChg>
      </pc:sldChg>
      <pc:sldChg chg="delSp add del setBg delDesignElem">
        <pc:chgData name="Renan Henrique Oliveira" userId="232484a3fff6b6b5" providerId="LiveId" clId="{740DFF4C-E8C2-47E5-BBE2-C135474B6856}" dt="2021-05-31T21:49:25.951" v="2646" actId="47"/>
        <pc:sldMkLst>
          <pc:docMk/>
          <pc:sldMk cId="907697978" sldId="277"/>
        </pc:sldMkLst>
        <pc:spChg chg="del">
          <ac:chgData name="Renan Henrique Oliveira" userId="232484a3fff6b6b5" providerId="LiveId" clId="{740DFF4C-E8C2-47E5-BBE2-C135474B6856}" dt="2021-05-31T21:49:20.650" v="2645"/>
          <ac:spMkLst>
            <pc:docMk/>
            <pc:sldMk cId="907697978" sldId="277"/>
            <ac:spMk id="21" creationId="{7F57BEA8-497D-4AA8-8A18-BDCD696B25FE}"/>
          </ac:spMkLst>
        </pc:spChg>
        <pc:cxnChg chg="del">
          <ac:chgData name="Renan Henrique Oliveira" userId="232484a3fff6b6b5" providerId="LiveId" clId="{740DFF4C-E8C2-47E5-BBE2-C135474B6856}" dt="2021-05-31T21:49:20.650" v="2645"/>
          <ac:cxnSpMkLst>
            <pc:docMk/>
            <pc:sldMk cId="907697978" sldId="277"/>
            <ac:cxnSpMk id="19" creationId="{D2E961F1-4A28-4A5F-BBD4-6E400E5E6C75}"/>
          </ac:cxnSpMkLst>
        </pc:cxnChg>
        <pc:cxnChg chg="del">
          <ac:chgData name="Renan Henrique Oliveira" userId="232484a3fff6b6b5" providerId="LiveId" clId="{740DFF4C-E8C2-47E5-BBE2-C135474B6856}" dt="2021-05-31T21:49:20.650" v="2645"/>
          <ac:cxnSpMkLst>
            <pc:docMk/>
            <pc:sldMk cId="907697978" sldId="277"/>
            <ac:cxnSpMk id="23" creationId="{A82415D3-DDE5-4D63-8CB3-23A5EC581B27}"/>
          </ac:cxnSpMkLst>
        </pc:cxnChg>
        <pc:cxnChg chg="del">
          <ac:chgData name="Renan Henrique Oliveira" userId="232484a3fff6b6b5" providerId="LiveId" clId="{740DFF4C-E8C2-47E5-BBE2-C135474B6856}" dt="2021-05-31T21:49:20.650" v="2645"/>
          <ac:cxnSpMkLst>
            <pc:docMk/>
            <pc:sldMk cId="907697978" sldId="277"/>
            <ac:cxnSpMk id="25" creationId="{AD7193FB-6AE6-4B3B-8F89-56B55DD63B4D}"/>
          </ac:cxnSpMkLst>
        </pc:cxnChg>
      </pc:sldChg>
      <pc:sldChg chg="delSp add del setBg delDesignElem">
        <pc:chgData name="Renan Henrique Oliveira" userId="232484a3fff6b6b5" providerId="LiveId" clId="{740DFF4C-E8C2-47E5-BBE2-C135474B6856}" dt="2021-05-31T21:49:16.374" v="2643" actId="47"/>
        <pc:sldMkLst>
          <pc:docMk/>
          <pc:sldMk cId="1978258754" sldId="277"/>
        </pc:sldMkLst>
        <pc:spChg chg="del">
          <ac:chgData name="Renan Henrique Oliveira" userId="232484a3fff6b6b5" providerId="LiveId" clId="{740DFF4C-E8C2-47E5-BBE2-C135474B6856}" dt="2021-05-31T21:49:03.344" v="2642"/>
          <ac:spMkLst>
            <pc:docMk/>
            <pc:sldMk cId="1978258754" sldId="277"/>
            <ac:spMk id="80" creationId="{7F57BEA8-497D-4AA8-8A18-BDCD696B25FE}"/>
          </ac:spMkLst>
        </pc:spChg>
        <pc:cxnChg chg="del">
          <ac:chgData name="Renan Henrique Oliveira" userId="232484a3fff6b6b5" providerId="LiveId" clId="{740DFF4C-E8C2-47E5-BBE2-C135474B6856}" dt="2021-05-31T21:49:03.344" v="2642"/>
          <ac:cxnSpMkLst>
            <pc:docMk/>
            <pc:sldMk cId="1978258754" sldId="277"/>
            <ac:cxnSpMk id="78" creationId="{D2E961F1-4A28-4A5F-BBD4-6E400E5E6C75}"/>
          </ac:cxnSpMkLst>
        </pc:cxnChg>
        <pc:cxnChg chg="del">
          <ac:chgData name="Renan Henrique Oliveira" userId="232484a3fff6b6b5" providerId="LiveId" clId="{740DFF4C-E8C2-47E5-BBE2-C135474B6856}" dt="2021-05-31T21:49:03.344" v="2642"/>
          <ac:cxnSpMkLst>
            <pc:docMk/>
            <pc:sldMk cId="1978258754" sldId="277"/>
            <ac:cxnSpMk id="82" creationId="{A82415D3-DDE5-4D63-8CB3-23A5EC581B27}"/>
          </ac:cxnSpMkLst>
        </pc:cxnChg>
        <pc:cxnChg chg="del">
          <ac:chgData name="Renan Henrique Oliveira" userId="232484a3fff6b6b5" providerId="LiveId" clId="{740DFF4C-E8C2-47E5-BBE2-C135474B6856}" dt="2021-05-31T21:49:03.344" v="2642"/>
          <ac:cxnSpMkLst>
            <pc:docMk/>
            <pc:sldMk cId="1978258754" sldId="277"/>
            <ac:cxnSpMk id="84" creationId="{AD7193FB-6AE6-4B3B-8F89-56B55DD63B4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C78BA-2928-42A7-A43E-3E4F227B4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B281B0-7C96-4539-A801-2A2A25315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F6765-9100-4968-B019-8D003299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89EA2B-475D-4A76-A027-7A481617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7FA8B0-581D-456F-A6A0-5FF12723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7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E599-6AAE-4258-A69E-32D87F99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49BD8B-581D-4355-8984-7DE9BA262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E5305D-12B2-4257-B099-E64A362D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1E0161-9406-4625-8C60-6A775855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E47B8F-9B5C-4861-A392-E987BA31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7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4EAABF-EDB8-45B2-9108-28B0830BE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844A01-0A05-4FA8-86D1-9261A3FF6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990011-0FE0-45D5-854B-8CA5C4FC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FD5FA9-23B5-4750-B9E8-F7D80CC5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AAA31D-17FF-4FA8-8FF1-3C4D8712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0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B3CFA-DF11-4357-9BC9-6A958E16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D33005-3AF1-44EF-935F-034DEC549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4D752B-13EE-4188-A301-1C0F6EA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09979-448A-42C9-A89E-3F4488FB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2A80D9-3159-43E8-9538-37266F08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D91C3-0D17-4ECA-ACC9-A7496921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160C07-8ED9-4FFA-BB5F-11D85982F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9FEF3A-A511-448B-9A27-823B66F6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567305-2434-48D8-A64B-FA28108F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4492C-2422-46F2-A772-294F71B5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C095A-42A4-4DBB-8019-C4F9559E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588A8-716B-44EE-8662-837E7BFC1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C4950C-0DC9-4276-BDDF-31D9FE32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1855B5-2CDB-4450-9767-2D09B0C2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306E74-6483-49D4-AF93-BA369E97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76A220-F55E-4B98-8AF4-54375D18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3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6B83B-65A8-4395-B090-85A3D4B6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498889-04D0-41D7-BD70-F947F5844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F0298A-E09B-49E6-B619-6CD65131E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A00F54-6B52-4CA1-9D0E-C46395172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03D875E-32EB-4C2C-9F7F-D06DFD27D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6407F8-EED2-4EE2-95C3-0848C34C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4AF1BE-15EB-4ABE-AAA5-6E5A6432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4D1893-6D47-4F13-9D50-35AC3E8D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4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DDBB0-5F38-4114-8D98-C5D051D4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42FDC9-AFE8-4CBF-ACA0-3D26C06A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B6269B-B7FE-4CFE-8BFE-77BB3715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4B8CE8-0C61-40A6-BA00-3291E706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3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EF1FF8A-8233-48BD-8813-B9EB327E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8152EB-5534-493B-AFDA-3A100318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94A615-F4DA-43FD-8CFC-8A37A593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5C317-26DA-464C-A79A-1A5C414B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0B0459-CA2A-43F1-A667-F71A77DB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781209-1995-4948-AA53-43A7A7109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875DC5-1BAF-4935-AAE0-4C721709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89BC38-8C82-4DA1-8D16-11EA9A1B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74DC06-0773-48C7-ABD3-4D9F1A12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3CE08-DAE3-42B1-ABE4-685A66FE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2336A5-BF2B-4556-88DB-C597FEB81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25A99A-5E0F-46CC-A82D-15D4ED139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DE87AD-258E-4BFD-A4AF-17766A9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D87FD7-282D-4718-A183-C54449F9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3441B6-9C9C-4A7B-BAF2-B57FA49B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0D97C8-574C-44B6-830D-3CA8E34B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DA8790-DB80-43E7-8C4D-418EA7B7D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18699F-DF79-42F9-BAA7-0D19D73B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8395-20DB-45DC-BEE7-521D3C31E3A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623FA1-F316-4F9C-8356-718E89C6F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7F9A77-AF17-4D8B-9150-87BB244AB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4E0D-7CFB-4F90-B014-40F1DED38E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enan-oliveira-ph-d-17253852" TargetMode="External"/><Relationship Id="rId2" Type="http://schemas.openxmlformats.org/officeDocument/2006/relationships/hyperlink" Target="mailto:rholiveira0984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7D346E-11C4-4027-9440-67A84D899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rgbClr val="FFFFFF"/>
                </a:solidFill>
              </a:rPr>
              <a:t>LIVE ANOVA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istribuição F de Fisher-Snedecor – Wikipédia, a enciclopédia livre">
            <a:extLst>
              <a:ext uri="{FF2B5EF4-FFF2-40B4-BE49-F238E27FC236}">
                <a16:creationId xmlns:a16="http://schemas.microsoft.com/office/drawing/2014/main" id="{5B3B641D-A4D5-43B2-8F8D-890F6DEF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029" y="531742"/>
            <a:ext cx="2867881" cy="214814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ova: imágenes, fotos de stock y vectores | Shutterstock">
            <a:extLst>
              <a:ext uri="{FF2B5EF4-FFF2-40B4-BE49-F238E27FC236}">
                <a16:creationId xmlns:a16="http://schemas.microsoft.com/office/drawing/2014/main" id="{531793E1-AFC1-4FA3-80C4-26ACA57F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2279" y="4227246"/>
            <a:ext cx="2899242" cy="188087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CCD1ED-8CAD-4211-84E3-A9E2E7DB8477}"/>
              </a:ext>
            </a:extLst>
          </p:cNvPr>
          <p:cNvSpPr txBox="1"/>
          <p:nvPr/>
        </p:nvSpPr>
        <p:spPr>
          <a:xfrm>
            <a:off x="1139632" y="3757771"/>
            <a:ext cx="393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Renan Oliveira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1159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70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9A35F4-2BCB-432C-88CB-BCA4FA90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1" y="1610024"/>
            <a:ext cx="5568995" cy="1457002"/>
          </a:xfrm>
        </p:spPr>
        <p:txBody>
          <a:bodyPr anchor="b">
            <a:normAutofit/>
          </a:bodyPr>
          <a:lstStyle/>
          <a:p>
            <a:r>
              <a:rPr lang="en-GB"/>
              <a:t>ANOVA</a:t>
            </a:r>
            <a:endParaRPr lang="en-GB" dirty="0"/>
          </a:p>
        </p:txBody>
      </p:sp>
      <p:grpSp>
        <p:nvGrpSpPr>
          <p:cNvPr id="5136" name="Group 7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5137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B4BAB6-9208-422E-BF5B-570FAFEB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5568991" cy="296801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A ANOVA foi desenvolvida inicialmente para aplicações na agricultura, e muitos dos termos relacionados a esse contexto permanecem. Em particular, o termo </a:t>
            </a:r>
            <a:r>
              <a:rPr lang="pt-BR" sz="2000" b="1" dirty="0"/>
              <a:t>tratamento</a:t>
            </a:r>
            <a:r>
              <a:rPr lang="pt-BR" sz="2000" dirty="0"/>
              <a:t> é usado para identificar as </a:t>
            </a:r>
            <a:r>
              <a:rPr lang="pt-BR" sz="2000" b="1" dirty="0"/>
              <a:t>diferentes populações</a:t>
            </a:r>
            <a:r>
              <a:rPr lang="pt-BR" sz="2000" dirty="0"/>
              <a:t> que estão sendo examinadas.</a:t>
            </a:r>
            <a:endParaRPr lang="en-GB" sz="2000" dirty="0"/>
          </a:p>
        </p:txBody>
      </p:sp>
      <p:pic>
        <p:nvPicPr>
          <p:cNvPr id="5122" name="Picture 2" descr="Blog Coperaguas">
            <a:extLst>
              <a:ext uri="{FF2B5EF4-FFF2-40B4-BE49-F238E27FC236}">
                <a16:creationId xmlns:a16="http://schemas.microsoft.com/office/drawing/2014/main" id="{AC8C4FCE-8C3F-440B-9BF7-33A0C489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489" y="1816571"/>
            <a:ext cx="4683319" cy="32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2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62CA08-B3A5-4B05-B7CC-F79B20BD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Anova: fator único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A4FD032-AF68-40AA-9439-FFE6541AB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4272"/>
              </p:ext>
            </p:extLst>
          </p:nvPr>
        </p:nvGraphicFramePr>
        <p:xfrm>
          <a:off x="320040" y="2578845"/>
          <a:ext cx="11496823" cy="369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902">
                  <a:extLst>
                    <a:ext uri="{9D8B030D-6E8A-4147-A177-3AD203B41FA5}">
                      <a16:colId xmlns:a16="http://schemas.microsoft.com/office/drawing/2014/main" val="2176345056"/>
                    </a:ext>
                  </a:extLst>
                </a:gridCol>
                <a:gridCol w="2730970">
                  <a:extLst>
                    <a:ext uri="{9D8B030D-6E8A-4147-A177-3AD203B41FA5}">
                      <a16:colId xmlns:a16="http://schemas.microsoft.com/office/drawing/2014/main" val="4030910739"/>
                    </a:ext>
                  </a:extLst>
                </a:gridCol>
                <a:gridCol w="2414324">
                  <a:extLst>
                    <a:ext uri="{9D8B030D-6E8A-4147-A177-3AD203B41FA5}">
                      <a16:colId xmlns:a16="http://schemas.microsoft.com/office/drawing/2014/main" val="429233878"/>
                    </a:ext>
                  </a:extLst>
                </a:gridCol>
                <a:gridCol w="3528627">
                  <a:extLst>
                    <a:ext uri="{9D8B030D-6E8A-4147-A177-3AD203B41FA5}">
                      <a16:colId xmlns:a16="http://schemas.microsoft.com/office/drawing/2014/main" val="117248977"/>
                    </a:ext>
                  </a:extLst>
                </a:gridCol>
              </a:tblGrid>
              <a:tr h="6158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23 de Maio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Marginal Tiete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Av. Paulista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Av. dos Estados</a:t>
                      </a:r>
                      <a:endParaRPr lang="en-GB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extLst>
                  <a:ext uri="{0D108BD9-81ED-4DB2-BD59-A6C34878D82A}">
                    <a16:rowId xmlns:a16="http://schemas.microsoft.com/office/drawing/2014/main" val="966613899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18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17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22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extLst>
                  <a:ext uri="{0D108BD9-81ED-4DB2-BD59-A6C34878D82A}">
                    <a16:rowId xmlns:a16="http://schemas.microsoft.com/office/drawing/2014/main" val="2727993445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16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23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23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22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extLst>
                  <a:ext uri="{0D108BD9-81ED-4DB2-BD59-A6C34878D82A}">
                    <a16:rowId xmlns:a16="http://schemas.microsoft.com/office/drawing/2014/main" val="2095284826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26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22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extLst>
                  <a:ext uri="{0D108BD9-81ED-4DB2-BD59-A6C34878D82A}">
                    <a16:rowId xmlns:a16="http://schemas.microsoft.com/office/drawing/2014/main" val="285033032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23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22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29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25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extLst>
                  <a:ext uri="{0D108BD9-81ED-4DB2-BD59-A6C34878D82A}">
                    <a16:rowId xmlns:a16="http://schemas.microsoft.com/office/drawing/2014/main" val="206998199"/>
                  </a:ext>
                </a:extLst>
              </a:tr>
              <a:tr h="6158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25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24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28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</a:rPr>
                        <a:t>28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572" marR="18572" marT="18572" marB="0" anchor="b"/>
                </a:tc>
                <a:extLst>
                  <a:ext uri="{0D108BD9-81ED-4DB2-BD59-A6C34878D82A}">
                    <a16:rowId xmlns:a16="http://schemas.microsoft.com/office/drawing/2014/main" val="986916647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B0B38B9-D48B-4445-A9D1-A609C7FE2F01}"/>
              </a:ext>
            </a:extLst>
          </p:cNvPr>
          <p:cNvSpPr/>
          <p:nvPr/>
        </p:nvSpPr>
        <p:spPr>
          <a:xfrm>
            <a:off x="76200" y="1419886"/>
            <a:ext cx="4169412" cy="684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</a:t>
            </a:r>
            <a:r>
              <a:rPr lang="en-GB" baseline="-25000" dirty="0">
                <a:solidFill>
                  <a:schemeClr val="tx1"/>
                </a:solidFill>
              </a:rPr>
              <a:t>0</a:t>
            </a:r>
            <a:r>
              <a:rPr lang="en-GB" dirty="0">
                <a:solidFill>
                  <a:schemeClr val="tx1"/>
                </a:solidFill>
              </a:rPr>
              <a:t>: µ</a:t>
            </a:r>
            <a:r>
              <a:rPr lang="en-GB" baseline="-25000" dirty="0">
                <a:solidFill>
                  <a:schemeClr val="tx1"/>
                </a:solidFill>
              </a:rPr>
              <a:t>1 = </a:t>
            </a:r>
            <a:r>
              <a:rPr lang="en-GB" dirty="0">
                <a:solidFill>
                  <a:schemeClr val="tx1"/>
                </a:solidFill>
              </a:rPr>
              <a:t>µ</a:t>
            </a:r>
            <a:r>
              <a:rPr lang="en-GB" baseline="-25000" dirty="0">
                <a:solidFill>
                  <a:schemeClr val="tx1"/>
                </a:solidFill>
              </a:rPr>
              <a:t>2 = </a:t>
            </a:r>
            <a:r>
              <a:rPr lang="en-GB" dirty="0">
                <a:solidFill>
                  <a:schemeClr val="tx1"/>
                </a:solidFill>
              </a:rPr>
              <a:t> µ</a:t>
            </a:r>
            <a:r>
              <a:rPr lang="en-GB" baseline="-25000" dirty="0">
                <a:solidFill>
                  <a:schemeClr val="tx1"/>
                </a:solidFill>
              </a:rPr>
              <a:t>3 = </a:t>
            </a:r>
            <a:r>
              <a:rPr lang="en-GB" dirty="0">
                <a:solidFill>
                  <a:schemeClr val="tx1"/>
                </a:solidFill>
              </a:rPr>
              <a:t> µ</a:t>
            </a:r>
            <a:r>
              <a:rPr lang="en-GB" baseline="-25000" dirty="0">
                <a:solidFill>
                  <a:schemeClr val="tx1"/>
                </a:solidFill>
              </a:rPr>
              <a:t>4     </a:t>
            </a:r>
          </a:p>
          <a:p>
            <a:r>
              <a:rPr lang="en-GB" dirty="0">
                <a:solidFill>
                  <a:schemeClr val="tx1"/>
                </a:solidFill>
              </a:rPr>
              <a:t>H</a:t>
            </a:r>
            <a:r>
              <a:rPr lang="en-GB" baseline="-25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 err="1">
                <a:solidFill>
                  <a:schemeClr val="tx1"/>
                </a:solidFill>
              </a:rPr>
              <a:t>Pelo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menos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uma</a:t>
            </a:r>
            <a:r>
              <a:rPr lang="en-GB" dirty="0">
                <a:solidFill>
                  <a:schemeClr val="tx1"/>
                </a:solidFill>
              </a:rPr>
              <a:t> m</a:t>
            </a:r>
            <a:r>
              <a:rPr lang="pt-BR" dirty="0" err="1">
                <a:solidFill>
                  <a:schemeClr val="tx1"/>
                </a:solidFill>
              </a:rPr>
              <a:t>édia</a:t>
            </a:r>
            <a:r>
              <a:rPr lang="pt-BR" dirty="0">
                <a:solidFill>
                  <a:schemeClr val="tx1"/>
                </a:solidFill>
              </a:rPr>
              <a:t> é diferente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62CA08-B3A5-4B05-B7CC-F79B20BD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Anova: fator duplo sem repetição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F325AAC-3F69-4A9B-889A-51956ACC2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811177"/>
              </p:ext>
            </p:extLst>
          </p:nvPr>
        </p:nvGraphicFramePr>
        <p:xfrm>
          <a:off x="320040" y="2737346"/>
          <a:ext cx="11496823" cy="337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119">
                  <a:extLst>
                    <a:ext uri="{9D8B030D-6E8A-4147-A177-3AD203B41FA5}">
                      <a16:colId xmlns:a16="http://schemas.microsoft.com/office/drawing/2014/main" val="3308740927"/>
                    </a:ext>
                  </a:extLst>
                </a:gridCol>
                <a:gridCol w="2271571">
                  <a:extLst>
                    <a:ext uri="{9D8B030D-6E8A-4147-A177-3AD203B41FA5}">
                      <a16:colId xmlns:a16="http://schemas.microsoft.com/office/drawing/2014/main" val="495417448"/>
                    </a:ext>
                  </a:extLst>
                </a:gridCol>
                <a:gridCol w="2208205">
                  <a:extLst>
                    <a:ext uri="{9D8B030D-6E8A-4147-A177-3AD203B41FA5}">
                      <a16:colId xmlns:a16="http://schemas.microsoft.com/office/drawing/2014/main" val="4164316743"/>
                    </a:ext>
                  </a:extLst>
                </a:gridCol>
                <a:gridCol w="1966152">
                  <a:extLst>
                    <a:ext uri="{9D8B030D-6E8A-4147-A177-3AD203B41FA5}">
                      <a16:colId xmlns:a16="http://schemas.microsoft.com/office/drawing/2014/main" val="1270853189"/>
                    </a:ext>
                  </a:extLst>
                </a:gridCol>
                <a:gridCol w="2838776">
                  <a:extLst>
                    <a:ext uri="{9D8B030D-6E8A-4147-A177-3AD203B41FA5}">
                      <a16:colId xmlns:a16="http://schemas.microsoft.com/office/drawing/2014/main" val="2227735461"/>
                    </a:ext>
                  </a:extLst>
                </a:gridCol>
              </a:tblGrid>
              <a:tr h="48257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</a:rPr>
                        <a:t>Tempo de viagem do Centro para o Aeroporto (minutos)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85886"/>
                  </a:ext>
                </a:extLst>
              </a:tr>
              <a:tr h="482576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GB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otorista</a:t>
                      </a:r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23 de Maio</a:t>
                      </a:r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Marginal Tiete</a:t>
                      </a:r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Av. Paulista</a:t>
                      </a:r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Av. dos Estados</a:t>
                      </a:r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3672575990"/>
                  </a:ext>
                </a:extLst>
              </a:tr>
              <a:tr h="48257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Denis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18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17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21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22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1907309239"/>
                  </a:ext>
                </a:extLst>
              </a:tr>
              <a:tr h="48257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Pedro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16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23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23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22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150959559"/>
                  </a:ext>
                </a:extLst>
              </a:tr>
              <a:tr h="48257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Toninho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21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21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26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22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57561168"/>
                  </a:ext>
                </a:extLst>
              </a:tr>
              <a:tr h="48257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Chico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23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22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29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25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2578075460"/>
                  </a:ext>
                </a:extLst>
              </a:tr>
              <a:tr h="48257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>
                          <a:effectLst/>
                        </a:rPr>
                        <a:t>Zé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25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24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>
                          <a:effectLst/>
                        </a:rPr>
                        <a:t>28</a:t>
                      </a:r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 dirty="0">
                          <a:effectLst/>
                        </a:rPr>
                        <a:t>28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53" marR="14553" marT="14553" marB="0" anchor="b"/>
                </a:tc>
                <a:extLst>
                  <a:ext uri="{0D108BD9-81ED-4DB2-BD59-A6C34878D82A}">
                    <a16:rowId xmlns:a16="http://schemas.microsoft.com/office/drawing/2014/main" val="1895630401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51AA00CB-FEBC-45E6-A82F-BB146996F0AF}"/>
              </a:ext>
            </a:extLst>
          </p:cNvPr>
          <p:cNvSpPr/>
          <p:nvPr/>
        </p:nvSpPr>
        <p:spPr>
          <a:xfrm>
            <a:off x="320040" y="1382484"/>
            <a:ext cx="3789680" cy="1257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sz="1400" b="0" i="0" u="none" strike="noStrike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GB" sz="1400" dirty="0">
              <a:solidFill>
                <a:sysClr val="windowText" lastClr="000000"/>
              </a:solidFill>
            </a:endParaRPr>
          </a:p>
          <a:p>
            <a:pPr algn="just"/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1. H</a:t>
            </a:r>
            <a:r>
              <a:rPr lang="en-GB" sz="1400" b="0" i="0" u="none" strike="noStrike" baseline="-250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: As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médias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tratamentos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iguais</a:t>
            </a:r>
            <a:endParaRPr lang="en-GB" sz="1400" b="0" i="0" u="none" strike="noStrike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    H</a:t>
            </a:r>
            <a:r>
              <a:rPr lang="en-GB" sz="1400" b="0" i="0" u="none" strike="noStrike" baseline="-250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: As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médias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tratamentos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não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iguais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GB" sz="1400" b="0" i="0" u="none" strike="noStrike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2. H</a:t>
            </a:r>
            <a:r>
              <a:rPr lang="en-GB" sz="1400" b="0" i="0" u="none" strike="noStrike" baseline="-250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: As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médias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motoristas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iguais</a:t>
            </a:r>
            <a:endParaRPr lang="en-GB" sz="1400" b="0" i="0" u="none" strike="noStrike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    H</a:t>
            </a:r>
            <a:r>
              <a:rPr lang="en-GB" sz="1400" b="0" i="0" u="none" strike="noStrike" baseline="-250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: As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médias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dos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motoristas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não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b="0" i="0" u="none" strike="noStrike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iguais</a:t>
            </a:r>
            <a:r>
              <a:rPr lang="en-GB" sz="14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59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D1ED55-1156-4509-B9A8-93F76510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8" y="998002"/>
            <a:ext cx="3303201" cy="1471959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FF"/>
                </a:solidFill>
              </a:rPr>
              <a:t>Anova: fator duplo com repetição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2C8437-3965-4958-B14C-86F8D1AE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EFFFF"/>
                </a:solidFill>
              </a:rPr>
              <a:t>interação entre a rota e o motorista (fatores) no tempo de viagem (variável resposta).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9FCF3ED-32EF-4A5A-8A79-019EE4128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17019"/>
              </p:ext>
            </p:extLst>
          </p:nvPr>
        </p:nvGraphicFramePr>
        <p:xfrm>
          <a:off x="4998268" y="701287"/>
          <a:ext cx="6539078" cy="5136016"/>
        </p:xfrm>
        <a:graphic>
          <a:graphicData uri="http://schemas.openxmlformats.org/drawingml/2006/table">
            <a:tbl>
              <a:tblPr/>
              <a:tblGrid>
                <a:gridCol w="1116145">
                  <a:extLst>
                    <a:ext uri="{9D8B030D-6E8A-4147-A177-3AD203B41FA5}">
                      <a16:colId xmlns:a16="http://schemas.microsoft.com/office/drawing/2014/main" val="3589262731"/>
                    </a:ext>
                  </a:extLst>
                </a:gridCol>
                <a:gridCol w="1174227">
                  <a:extLst>
                    <a:ext uri="{9D8B030D-6E8A-4147-A177-3AD203B41FA5}">
                      <a16:colId xmlns:a16="http://schemas.microsoft.com/office/drawing/2014/main" val="4090884674"/>
                    </a:ext>
                  </a:extLst>
                </a:gridCol>
                <a:gridCol w="1469477">
                  <a:extLst>
                    <a:ext uri="{9D8B030D-6E8A-4147-A177-3AD203B41FA5}">
                      <a16:colId xmlns:a16="http://schemas.microsoft.com/office/drawing/2014/main" val="711396960"/>
                    </a:ext>
                  </a:extLst>
                </a:gridCol>
                <a:gridCol w="1220209">
                  <a:extLst>
                    <a:ext uri="{9D8B030D-6E8A-4147-A177-3AD203B41FA5}">
                      <a16:colId xmlns:a16="http://schemas.microsoft.com/office/drawing/2014/main" val="181193116"/>
                    </a:ext>
                  </a:extLst>
                </a:gridCol>
                <a:gridCol w="1559020">
                  <a:extLst>
                    <a:ext uri="{9D8B030D-6E8A-4147-A177-3AD203B41FA5}">
                      <a16:colId xmlns:a16="http://schemas.microsoft.com/office/drawing/2014/main" val="800180618"/>
                    </a:ext>
                  </a:extLst>
                </a:gridCol>
              </a:tblGrid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Motoristas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de Maio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Marginal Tiete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Av. Paulista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Av. dos Estados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120694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46008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45830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25941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94815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47742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17671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Toninho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322446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Toninho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860307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Toninho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974900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70899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228897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Chico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769632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Zé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649066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Zé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952656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Zé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GB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0" marR="9680" marT="9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580539"/>
                  </a:ext>
                </a:extLst>
              </a:tr>
            </a:tbl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2E3DEEA5-EBBA-4783-B24C-659A04DB13CF}"/>
              </a:ext>
            </a:extLst>
          </p:cNvPr>
          <p:cNvSpPr txBox="1"/>
          <p:nvPr/>
        </p:nvSpPr>
        <p:spPr>
          <a:xfrm>
            <a:off x="0" y="28048"/>
            <a:ext cx="57983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18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GB" sz="1800" b="0" i="0" u="none" strike="noStrike" baseline="-250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GB" sz="18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dirty="0" err="1">
                <a:solidFill>
                  <a:sysClr val="windowText" lastClr="000000"/>
                </a:solidFill>
              </a:rPr>
              <a:t>Não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há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interação</a:t>
            </a:r>
            <a:r>
              <a:rPr lang="en-GB" dirty="0">
                <a:solidFill>
                  <a:sysClr val="windowText" lastClr="000000"/>
                </a:solidFill>
              </a:rPr>
              <a:t> entre </a:t>
            </a:r>
            <a:r>
              <a:rPr lang="en-GB" dirty="0" err="1">
                <a:solidFill>
                  <a:sysClr val="windowText" lastClr="000000"/>
                </a:solidFill>
              </a:rPr>
              <a:t>os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motoristas</a:t>
            </a:r>
            <a:r>
              <a:rPr lang="en-GB" dirty="0">
                <a:solidFill>
                  <a:sysClr val="windowText" lastClr="000000"/>
                </a:solidFill>
              </a:rPr>
              <a:t> e as rotas</a:t>
            </a:r>
          </a:p>
          <a:p>
            <a:pPr algn="just"/>
            <a:r>
              <a:rPr lang="en-GB" sz="18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GB" sz="1800" b="0" i="0" u="none" strike="noStrike" baseline="-250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800" b="0" i="0" u="none" strike="noStrike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dirty="0" err="1">
                <a:solidFill>
                  <a:sysClr val="windowText" lastClr="000000"/>
                </a:solidFill>
              </a:rPr>
              <a:t>Há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interação</a:t>
            </a:r>
            <a:r>
              <a:rPr lang="en-GB" dirty="0">
                <a:solidFill>
                  <a:sysClr val="windowText" lastClr="000000"/>
                </a:solidFill>
              </a:rPr>
              <a:t> entre </a:t>
            </a:r>
            <a:r>
              <a:rPr lang="en-GB" dirty="0" err="1">
                <a:solidFill>
                  <a:sysClr val="windowText" lastClr="000000"/>
                </a:solidFill>
              </a:rPr>
              <a:t>os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motoristas</a:t>
            </a:r>
            <a:r>
              <a:rPr lang="en-GB" dirty="0">
                <a:solidFill>
                  <a:sysClr val="windowText" lastClr="000000"/>
                </a:solidFill>
              </a:rPr>
              <a:t> e as rotas</a:t>
            </a:r>
            <a:endParaRPr lang="en-GB" sz="1800" b="0" i="0" u="none" strike="noStrike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4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4FAC5-8877-44E5-8AC4-0FD670D4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1396289"/>
            <a:ext cx="5712824" cy="1325563"/>
          </a:xfrm>
          <a:noFill/>
        </p:spPr>
        <p:txBody>
          <a:bodyPr>
            <a:norm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Obrigado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93550-4358-4464-9D2C-1DC31E01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99921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E-mail</a:t>
            </a:r>
            <a:r>
              <a:rPr lang="en-GB" sz="32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rholiveira0984@gmail.com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 err="1">
                <a:solidFill>
                  <a:schemeClr val="bg1"/>
                </a:solidFill>
              </a:rPr>
              <a:t>LinkdIn</a:t>
            </a:r>
            <a:r>
              <a:rPr lang="en-GB" sz="32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GB" i="0" u="none" strike="noStrike" dirty="0">
                <a:solidFill>
                  <a:schemeClr val="accent1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linkedin.com/in/renan-oliveira-ph-d-17253852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m 18" descr="ícone O linkedin, logo Livre de Vector Logo">
            <a:extLst>
              <a:ext uri="{FF2B5EF4-FFF2-40B4-BE49-F238E27FC236}">
                <a16:creationId xmlns:a16="http://schemas.microsoft.com/office/drawing/2014/main" id="{27716314-3022-4F29-BEEB-3786E2DF5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Mulher sentada com cachorro no colo&#10;&#10;Descrição gerada automaticamente">
            <a:extLst>
              <a:ext uri="{FF2B5EF4-FFF2-40B4-BE49-F238E27FC236}">
                <a16:creationId xmlns:a16="http://schemas.microsoft.com/office/drawing/2014/main" id="{9AB265FC-1841-4BA6-B5EE-CF1B123302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976" b="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m 20" descr="Novo ícone do Gmail começa a ser liberado no app para Android - TecMundo">
            <a:extLst>
              <a:ext uri="{FF2B5EF4-FFF2-40B4-BE49-F238E27FC236}">
                <a16:creationId xmlns:a16="http://schemas.microsoft.com/office/drawing/2014/main" id="{161D8346-123C-4481-9B80-13B4309F1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10483" b="1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1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E6508A-C251-4B8C-B844-992A0770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pt-BR" sz="4000" b="1"/>
              <a:t>Olá!</a:t>
            </a:r>
            <a:endParaRPr lang="en-GB" sz="4000" b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87F89-623B-4DB9-A4D1-56739236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582297"/>
            <a:ext cx="5781040" cy="2263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aseline="0" dirty="0" err="1"/>
              <a:t>Sejam</a:t>
            </a:r>
            <a:r>
              <a:rPr lang="en-GB" sz="2400" baseline="0" dirty="0"/>
              <a:t> </a:t>
            </a:r>
            <a:r>
              <a:rPr lang="en-GB" sz="2400" baseline="0" dirty="0" err="1"/>
              <a:t>todos</a:t>
            </a:r>
            <a:r>
              <a:rPr lang="en-GB" sz="2400" baseline="0" dirty="0"/>
              <a:t> </a:t>
            </a:r>
            <a:r>
              <a:rPr lang="en-GB" sz="2400" baseline="0" dirty="0" err="1"/>
              <a:t>muito</a:t>
            </a:r>
            <a:r>
              <a:rPr lang="en-GB" sz="2400" baseline="0" dirty="0"/>
              <a:t> </a:t>
            </a:r>
            <a:r>
              <a:rPr lang="en-GB" sz="2400" baseline="0" dirty="0" err="1"/>
              <a:t>bem-vindos</a:t>
            </a:r>
            <a:r>
              <a:rPr lang="en-GB" sz="2400" dirty="0"/>
              <a:t> </a:t>
            </a:r>
            <a:r>
              <a:rPr lang="en-GB" sz="2400" baseline="0" dirty="0"/>
              <a:t>a </a:t>
            </a:r>
            <a:r>
              <a:rPr lang="en-GB" sz="2400" baseline="0" dirty="0" err="1"/>
              <a:t>nossa</a:t>
            </a:r>
            <a:r>
              <a:rPr lang="en-GB" sz="2400" baseline="0" dirty="0"/>
              <a:t> live </a:t>
            </a:r>
            <a:r>
              <a:rPr lang="en-GB" sz="2400" baseline="0" dirty="0" err="1"/>
              <a:t>sobre</a:t>
            </a:r>
            <a:r>
              <a:rPr lang="en-GB" sz="2400" baseline="0" dirty="0"/>
              <a:t> ANOVA (</a:t>
            </a:r>
            <a:r>
              <a:rPr lang="en-GB" sz="2400" baseline="0" dirty="0" err="1"/>
              <a:t>análise</a:t>
            </a:r>
            <a:r>
              <a:rPr lang="en-GB" sz="2400" baseline="0" dirty="0"/>
              <a:t> de </a:t>
            </a:r>
            <a:r>
              <a:rPr lang="en-GB" sz="2400" baseline="0" dirty="0" err="1"/>
              <a:t>variância</a:t>
            </a:r>
            <a:r>
              <a:rPr lang="en-GB" sz="2400" baseline="0" dirty="0"/>
              <a:t>). </a:t>
            </a:r>
          </a:p>
          <a:p>
            <a:pPr marL="0" indent="0">
              <a:buNone/>
            </a:pPr>
            <a:r>
              <a:rPr lang="en-GB" sz="2400" baseline="0" dirty="0"/>
              <a:t>Eu me </a:t>
            </a:r>
            <a:r>
              <a:rPr lang="en-GB" sz="2400" baseline="0" dirty="0" err="1"/>
              <a:t>chamo</a:t>
            </a:r>
            <a:r>
              <a:rPr lang="en-GB" sz="2400" baseline="0" dirty="0"/>
              <a:t> </a:t>
            </a:r>
            <a:r>
              <a:rPr lang="en-GB" sz="2400" b="1" baseline="0" dirty="0"/>
              <a:t>Renan Oliveira </a:t>
            </a:r>
            <a:r>
              <a:rPr lang="en-GB" sz="2400" b="0" i="0" baseline="0" dirty="0"/>
              <a:t>e, </a:t>
            </a:r>
            <a:r>
              <a:rPr lang="en-GB" sz="2400" b="0" i="0" baseline="0" dirty="0" err="1"/>
              <a:t>hoje</a:t>
            </a:r>
            <a:r>
              <a:rPr lang="en-GB" sz="2400" b="0" i="0" baseline="0" dirty="0"/>
              <a:t>, </a:t>
            </a:r>
            <a:r>
              <a:rPr lang="en-GB" sz="2400" b="0" i="0" baseline="0" dirty="0" err="1"/>
              <a:t>vou</a:t>
            </a:r>
            <a:r>
              <a:rPr lang="en-GB" sz="2400" b="0" i="0" baseline="0" dirty="0"/>
              <a:t> </a:t>
            </a:r>
            <a:r>
              <a:rPr lang="en-GB" sz="2400" b="0" i="0" baseline="0" dirty="0" err="1"/>
              <a:t>compartilhar</a:t>
            </a:r>
            <a:r>
              <a:rPr lang="en-GB" sz="2400" b="0" i="0" baseline="0" dirty="0"/>
              <a:t> um  </a:t>
            </a:r>
            <a:r>
              <a:rPr lang="en-GB" sz="2400" b="0" i="0" baseline="0" dirty="0" err="1"/>
              <a:t>pouco</a:t>
            </a:r>
            <a:r>
              <a:rPr lang="en-GB" sz="2400" b="0" i="0" baseline="0" dirty="0"/>
              <a:t> do meu </a:t>
            </a:r>
            <a:r>
              <a:rPr lang="en-GB" sz="2400" b="0" i="0" baseline="0" dirty="0" err="1"/>
              <a:t>conhecimento</a:t>
            </a:r>
            <a:r>
              <a:rPr lang="en-GB" sz="2400" b="0" i="0" baseline="0" dirty="0"/>
              <a:t> com </a:t>
            </a:r>
            <a:r>
              <a:rPr lang="en-GB" sz="2400" b="0" i="0" baseline="0" dirty="0" err="1"/>
              <a:t>vocês</a:t>
            </a:r>
            <a:r>
              <a:rPr lang="en-GB" sz="2400" dirty="0"/>
              <a:t>. </a:t>
            </a:r>
            <a:r>
              <a:rPr lang="en-GB" sz="2400" b="0" i="0" baseline="0" dirty="0" err="1"/>
              <a:t>Espero</a:t>
            </a:r>
            <a:r>
              <a:rPr lang="en-GB" sz="2400" b="0" i="0" baseline="0" dirty="0"/>
              <a:t> que </a:t>
            </a:r>
            <a:r>
              <a:rPr lang="en-GB" sz="2400" b="0" i="0" baseline="0" dirty="0" err="1"/>
              <a:t>gostem</a:t>
            </a:r>
            <a:r>
              <a:rPr lang="en-GB" sz="2400" b="0" i="0" baseline="0" dirty="0"/>
              <a:t>!</a:t>
            </a:r>
          </a:p>
          <a:p>
            <a:pPr marL="0" indent="0" algn="l">
              <a:buNone/>
            </a:pPr>
            <a:endParaRPr lang="en-GB" sz="2400" baseline="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aseline="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0" i="0" baseline="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Imagem 31" descr="Pessoa posando para foto com cachorro&#10;&#10;Descrição gerada automaticamente">
            <a:extLst>
              <a:ext uri="{FF2B5EF4-FFF2-40B4-BE49-F238E27FC236}">
                <a16:creationId xmlns:a16="http://schemas.microsoft.com/office/drawing/2014/main" id="{4CDCEE90-B404-4940-9FFA-07899727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94" y="2105468"/>
            <a:ext cx="3217333" cy="3217333"/>
          </a:xfrm>
          <a:prstGeom prst="rect">
            <a:avLst/>
          </a:prstGeom>
        </p:spPr>
      </p:pic>
      <p:sp>
        <p:nvSpPr>
          <p:cNvPr id="35" name="Balão de Pensamento: Nuvem 34">
            <a:extLst>
              <a:ext uri="{FF2B5EF4-FFF2-40B4-BE49-F238E27FC236}">
                <a16:creationId xmlns:a16="http://schemas.microsoft.com/office/drawing/2014/main" id="{D00333EE-26DE-4BA3-B95B-D6C26D303FE6}"/>
              </a:ext>
            </a:extLst>
          </p:cNvPr>
          <p:cNvSpPr/>
          <p:nvPr/>
        </p:nvSpPr>
        <p:spPr>
          <a:xfrm>
            <a:off x="9502785" y="2470248"/>
            <a:ext cx="2106981" cy="1956826"/>
          </a:xfrm>
          <a:prstGeom prst="cloudCallout">
            <a:avLst>
              <a:gd name="adj1" fmla="val -34453"/>
              <a:gd name="adj2" fmla="val 70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/>
              <a:t>Oi pessoal,</a:t>
            </a:r>
          </a:p>
          <a:p>
            <a:pPr algn="l"/>
            <a:r>
              <a:rPr lang="en-GB" sz="1400"/>
              <a:t>Eu</a:t>
            </a:r>
            <a:r>
              <a:rPr lang="en-GB" sz="1400" baseline="0"/>
              <a:t> sou o Nino, assistente do Prof. Renan. 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67493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9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FD24AD-52AE-41ED-81C0-F54BF86D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pt-BR" sz="4800" b="1"/>
              <a:t>Jornada</a:t>
            </a:r>
            <a:endParaRPr lang="en-GB" sz="4800" b="1"/>
          </a:p>
        </p:txBody>
      </p:sp>
      <p:sp>
        <p:nvSpPr>
          <p:cNvPr id="155" name="Rectangle 9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B54608-2004-433F-ACD8-47A4EC92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pt-BR" sz="2000"/>
              <a:t>Distribuição F</a:t>
            </a:r>
          </a:p>
          <a:p>
            <a:endParaRPr lang="pt-BR" sz="2000"/>
          </a:p>
          <a:p>
            <a:r>
              <a:rPr lang="pt-BR" sz="2000"/>
              <a:t>Teste-F: duas amostras para variâncias</a:t>
            </a:r>
          </a:p>
          <a:p>
            <a:endParaRPr lang="pt-BR" sz="2000"/>
          </a:p>
          <a:p>
            <a:r>
              <a:rPr lang="pt-BR" sz="2000"/>
              <a:t>Anova: fator único</a:t>
            </a:r>
          </a:p>
          <a:p>
            <a:pPr marL="0" indent="0">
              <a:buNone/>
            </a:pPr>
            <a:endParaRPr lang="pt-BR" sz="2000"/>
          </a:p>
          <a:p>
            <a:r>
              <a:rPr lang="pt-BR" sz="2000"/>
              <a:t>Anova: fator duplo sem repetição</a:t>
            </a:r>
          </a:p>
          <a:p>
            <a:endParaRPr lang="pt-BR" sz="2000"/>
          </a:p>
          <a:p>
            <a:r>
              <a:rPr lang="pt-BR" sz="2000"/>
              <a:t>Anova: fator duplo com repetição</a:t>
            </a:r>
          </a:p>
        </p:txBody>
      </p:sp>
      <p:pic>
        <p:nvPicPr>
          <p:cNvPr id="6" name="Imagem 5" descr="Caminho de terra no meio da floresta&#10;&#10;Descrição gerada automaticamente">
            <a:extLst>
              <a:ext uri="{FF2B5EF4-FFF2-40B4-BE49-F238E27FC236}">
                <a16:creationId xmlns:a16="http://schemas.microsoft.com/office/drawing/2014/main" id="{14F7976D-5038-47FD-97DC-BE8655320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55"/>
          <a:stretch/>
        </p:blipFill>
        <p:spPr>
          <a:xfrm>
            <a:off x="6063890" y="2484255"/>
            <a:ext cx="4845560" cy="3714244"/>
          </a:xfrm>
          <a:prstGeom prst="rect">
            <a:avLst/>
          </a:prstGeom>
        </p:spPr>
      </p:pic>
      <p:sp>
        <p:nvSpPr>
          <p:cNvPr id="156" name="Rectangle 9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DDA11-869B-4C6E-B982-A4B34E5A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Importante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9605AFE9-0199-412F-941A-3810ECA35BA7}"/>
              </a:ext>
            </a:extLst>
          </p:cNvPr>
          <p:cNvSpPr/>
          <p:nvPr/>
        </p:nvSpPr>
        <p:spPr>
          <a:xfrm>
            <a:off x="5138928" y="1338729"/>
            <a:ext cx="4795584" cy="418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Antes de </a:t>
            </a:r>
            <a:r>
              <a:rPr lang="en-US" sz="2400" dirty="0" err="1">
                <a:solidFill>
                  <a:schemeClr val="tx1"/>
                </a:solidFill>
              </a:rPr>
              <a:t>fazer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os</a:t>
            </a:r>
            <a:r>
              <a:rPr lang="en-US" sz="2400" dirty="0">
                <a:solidFill>
                  <a:schemeClr val="tx1"/>
                </a:solidFill>
              </a:rPr>
              <a:t> testes </a:t>
            </a:r>
            <a:r>
              <a:rPr lang="en-US" sz="2400" dirty="0" err="1">
                <a:solidFill>
                  <a:schemeClr val="tx1"/>
                </a:solidFill>
              </a:rPr>
              <a:t>iremos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1.</a:t>
            </a:r>
            <a:r>
              <a:rPr lang="en-US" sz="2400" baseline="0" dirty="0">
                <a:solidFill>
                  <a:schemeClr val="tx1"/>
                </a:solidFill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</a:rPr>
              <a:t>Definir</a:t>
            </a:r>
            <a:r>
              <a:rPr lang="en-US" sz="2400" baseline="0" dirty="0">
                <a:solidFill>
                  <a:schemeClr val="tx1"/>
                </a:solidFill>
              </a:rPr>
              <a:t> a </a:t>
            </a:r>
            <a:r>
              <a:rPr lang="en-US" sz="2400" baseline="0" dirty="0" err="1">
                <a:solidFill>
                  <a:schemeClr val="tx1"/>
                </a:solidFill>
              </a:rPr>
              <a:t>hipótese</a:t>
            </a:r>
            <a:endParaRPr lang="en-US" sz="2400" baseline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aseline="0" dirty="0">
                <a:solidFill>
                  <a:schemeClr val="tx1"/>
                </a:solidFill>
              </a:rPr>
              <a:t>2. </a:t>
            </a:r>
            <a:r>
              <a:rPr lang="en-US" sz="2400" baseline="0" dirty="0" err="1">
                <a:solidFill>
                  <a:schemeClr val="tx1"/>
                </a:solidFill>
              </a:rPr>
              <a:t>Nível</a:t>
            </a:r>
            <a:r>
              <a:rPr lang="en-US" sz="2400" baseline="0" dirty="0">
                <a:solidFill>
                  <a:schemeClr val="tx1"/>
                </a:solidFill>
              </a:rPr>
              <a:t> de </a:t>
            </a:r>
            <a:r>
              <a:rPr lang="en-US" sz="2400" baseline="0" dirty="0" err="1">
                <a:solidFill>
                  <a:schemeClr val="tx1"/>
                </a:solidFill>
              </a:rPr>
              <a:t>significância</a:t>
            </a:r>
            <a:endParaRPr lang="en-US" sz="2400" baseline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aseline="0" dirty="0">
                <a:solidFill>
                  <a:schemeClr val="tx1"/>
                </a:solidFill>
              </a:rPr>
              <a:t>3. </a:t>
            </a:r>
            <a:r>
              <a:rPr lang="en-US" sz="2400" baseline="0" dirty="0" err="1">
                <a:solidFill>
                  <a:schemeClr val="tx1"/>
                </a:solidFill>
              </a:rPr>
              <a:t>Escolher</a:t>
            </a:r>
            <a:r>
              <a:rPr lang="en-US" sz="2400" baseline="0" dirty="0">
                <a:solidFill>
                  <a:schemeClr val="tx1"/>
                </a:solidFill>
              </a:rPr>
              <a:t> o teste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aseline="0" dirty="0">
                <a:solidFill>
                  <a:schemeClr val="tx1"/>
                </a:solidFill>
              </a:rPr>
              <a:t>4. </a:t>
            </a:r>
            <a:r>
              <a:rPr lang="en-US" sz="2400" baseline="0" dirty="0" err="1">
                <a:solidFill>
                  <a:schemeClr val="tx1"/>
                </a:solidFill>
              </a:rPr>
              <a:t>Aplicar</a:t>
            </a:r>
            <a:r>
              <a:rPr lang="en-US" sz="2400" baseline="0" dirty="0">
                <a:solidFill>
                  <a:schemeClr val="tx1"/>
                </a:solidFill>
              </a:rPr>
              <a:t> a </a:t>
            </a:r>
            <a:r>
              <a:rPr lang="en-US" sz="2400" baseline="0" dirty="0" err="1">
                <a:solidFill>
                  <a:schemeClr val="tx1"/>
                </a:solidFill>
              </a:rPr>
              <a:t>regra</a:t>
            </a:r>
            <a:r>
              <a:rPr lang="en-US" sz="2400" baseline="0" dirty="0">
                <a:solidFill>
                  <a:schemeClr val="tx1"/>
                </a:solidFill>
              </a:rPr>
              <a:t> de </a:t>
            </a:r>
            <a:r>
              <a:rPr lang="en-US" sz="2400" baseline="0" dirty="0" err="1">
                <a:solidFill>
                  <a:schemeClr val="tx1"/>
                </a:solidFill>
              </a:rPr>
              <a:t>decisão</a:t>
            </a:r>
            <a:endParaRPr lang="en-US" sz="2400" baseline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aseline="0" dirty="0">
                <a:solidFill>
                  <a:schemeClr val="tx1"/>
                </a:solidFill>
              </a:rPr>
              <a:t>5. </a:t>
            </a:r>
            <a:r>
              <a:rPr lang="en-US" sz="2400" baseline="0" dirty="0" err="1">
                <a:solidFill>
                  <a:schemeClr val="tx1"/>
                </a:solidFill>
              </a:rPr>
              <a:t>Resultado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49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7074967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809A0-3ADA-4714-BC94-01B55DAA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704088"/>
            <a:ext cx="6439700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Exemplo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D5C4D7B-CFF2-4C34-B409-0E69290F92D4}"/>
              </a:ext>
            </a:extLst>
          </p:cNvPr>
          <p:cNvSpPr/>
          <p:nvPr/>
        </p:nvSpPr>
        <p:spPr>
          <a:xfrm>
            <a:off x="950976" y="2066544"/>
            <a:ext cx="6439700" cy="378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Antes de </a:t>
            </a:r>
            <a:r>
              <a:rPr lang="en-US" sz="2200" dirty="0" err="1">
                <a:solidFill>
                  <a:schemeClr val="bg1"/>
                </a:solidFill>
              </a:rPr>
              <a:t>fazer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os</a:t>
            </a:r>
            <a:r>
              <a:rPr lang="en-US" sz="2200" dirty="0">
                <a:solidFill>
                  <a:schemeClr val="bg1"/>
                </a:solidFill>
              </a:rPr>
              <a:t> testes </a:t>
            </a:r>
            <a:r>
              <a:rPr lang="en-US" sz="2200" dirty="0" err="1">
                <a:solidFill>
                  <a:schemeClr val="bg1"/>
                </a:solidFill>
              </a:rPr>
              <a:t>iremos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1.</a:t>
            </a:r>
            <a:r>
              <a:rPr lang="en-US" sz="2200" baseline="0" dirty="0">
                <a:solidFill>
                  <a:schemeClr val="bg1"/>
                </a:solidFill>
              </a:rPr>
              <a:t> </a:t>
            </a:r>
            <a:r>
              <a:rPr lang="en-US" sz="2200" baseline="0" dirty="0" err="1">
                <a:solidFill>
                  <a:schemeClr val="bg1"/>
                </a:solidFill>
              </a:rPr>
              <a:t>Definir</a:t>
            </a:r>
            <a:r>
              <a:rPr lang="en-US" sz="2200" baseline="0" dirty="0">
                <a:solidFill>
                  <a:schemeClr val="bg1"/>
                </a:solidFill>
              </a:rPr>
              <a:t> a </a:t>
            </a:r>
            <a:r>
              <a:rPr lang="en-US" sz="2200" baseline="0" dirty="0" err="1">
                <a:solidFill>
                  <a:schemeClr val="bg1"/>
                </a:solidFill>
              </a:rPr>
              <a:t>hipótese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aseline="0" dirty="0">
                <a:solidFill>
                  <a:schemeClr val="bg1"/>
                </a:solidFill>
              </a:rPr>
              <a:t>2. </a:t>
            </a:r>
            <a:r>
              <a:rPr lang="en-US" sz="2200" baseline="0" dirty="0" err="1">
                <a:solidFill>
                  <a:schemeClr val="bg1"/>
                </a:solidFill>
              </a:rPr>
              <a:t>Nível</a:t>
            </a:r>
            <a:r>
              <a:rPr lang="en-US" sz="2200" baseline="0" dirty="0">
                <a:solidFill>
                  <a:schemeClr val="bg1"/>
                </a:solidFill>
              </a:rPr>
              <a:t> de </a:t>
            </a:r>
            <a:r>
              <a:rPr lang="en-US" sz="2200" baseline="0" dirty="0" err="1">
                <a:solidFill>
                  <a:schemeClr val="bg1"/>
                </a:solidFill>
              </a:rPr>
              <a:t>significância</a:t>
            </a:r>
            <a:endParaRPr lang="en-US" sz="2200" baseline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aseline="0" dirty="0">
                <a:solidFill>
                  <a:schemeClr val="bg1"/>
                </a:solidFill>
              </a:rPr>
              <a:t>3. </a:t>
            </a:r>
            <a:r>
              <a:rPr lang="en-US" sz="2200" baseline="0" dirty="0" err="1">
                <a:solidFill>
                  <a:schemeClr val="bg1"/>
                </a:solidFill>
              </a:rPr>
              <a:t>Escolher</a:t>
            </a:r>
            <a:r>
              <a:rPr lang="en-US" sz="2200" baseline="0" dirty="0">
                <a:solidFill>
                  <a:schemeClr val="bg1"/>
                </a:solidFill>
              </a:rPr>
              <a:t> o teste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aseline="0" dirty="0">
                <a:solidFill>
                  <a:schemeClr val="bg1"/>
                </a:solidFill>
              </a:rPr>
              <a:t>4. </a:t>
            </a:r>
            <a:r>
              <a:rPr lang="en-US" sz="2200" baseline="0" dirty="0" err="1">
                <a:solidFill>
                  <a:schemeClr val="bg1"/>
                </a:solidFill>
              </a:rPr>
              <a:t>Regra</a:t>
            </a:r>
            <a:r>
              <a:rPr lang="en-US" sz="2200" baseline="0" dirty="0">
                <a:solidFill>
                  <a:schemeClr val="bg1"/>
                </a:solidFill>
              </a:rPr>
              <a:t> de </a:t>
            </a:r>
            <a:r>
              <a:rPr lang="en-US" sz="2200" baseline="0" dirty="0" err="1">
                <a:solidFill>
                  <a:schemeClr val="bg1"/>
                </a:solidFill>
              </a:rPr>
              <a:t>decisão</a:t>
            </a:r>
            <a:endParaRPr lang="en-US" sz="2200" baseline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aseline="0" dirty="0">
                <a:solidFill>
                  <a:schemeClr val="bg1"/>
                </a:solidFill>
              </a:rPr>
              <a:t>5. </a:t>
            </a:r>
            <a:r>
              <a:rPr lang="en-US" sz="2200" baseline="0" dirty="0" err="1">
                <a:solidFill>
                  <a:schemeClr val="bg1"/>
                </a:solidFill>
              </a:rPr>
              <a:t>Resultado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141148-BB6F-4955-A5D6-7FD0FDF8F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8"/>
          <a:stretch/>
        </p:blipFill>
        <p:spPr>
          <a:xfrm>
            <a:off x="8349756" y="704088"/>
            <a:ext cx="2877017" cy="278892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5D7DE92-5968-4884-B39C-0B732062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730" y="3643214"/>
            <a:ext cx="323107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1"/>
            <a:ext cx="7058307" cy="2595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8590FD-8E00-4089-9805-DC454EF2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214734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Distribuição F (Sir Ronald Fisher)</a:t>
            </a:r>
          </a:p>
        </p:txBody>
      </p:sp>
      <p:sp>
        <p:nvSpPr>
          <p:cNvPr id="3080" name="Rectangle 136">
            <a:extLst>
              <a:ext uri="{FF2B5EF4-FFF2-40B4-BE49-F238E27FC236}">
                <a16:creationId xmlns:a16="http://schemas.microsoft.com/office/drawing/2014/main" id="{392E632E-3F30-4018-960F-EE3228045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3085476"/>
            <a:ext cx="3998237" cy="3449681"/>
          </a:xfrm>
          <a:prstGeom prst="rect">
            <a:avLst/>
          </a:prstGeom>
          <a:solidFill>
            <a:srgbClr val="0055A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Distribuição F - Minitab">
            <a:extLst>
              <a:ext uri="{FF2B5EF4-FFF2-40B4-BE49-F238E27FC236}">
                <a16:creationId xmlns:a16="http://schemas.microsoft.com/office/drawing/2014/main" id="{EB733957-6A75-41C3-98A9-84534A01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807" y="3622304"/>
            <a:ext cx="3590988" cy="23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138">
            <a:extLst>
              <a:ext uri="{FF2B5EF4-FFF2-40B4-BE49-F238E27FC236}">
                <a16:creationId xmlns:a16="http://schemas.microsoft.com/office/drawing/2014/main" id="{0015B939-F527-4117-B775-533A4016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8848" y="3090672"/>
            <a:ext cx="2889504" cy="1636776"/>
          </a:xfrm>
          <a:prstGeom prst="rect">
            <a:avLst/>
          </a:prstGeom>
          <a:solidFill>
            <a:srgbClr val="0055A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2BE4809-E535-4B49-8E9E-3E48A067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78" y="3252096"/>
            <a:ext cx="2511243" cy="1328410"/>
          </a:xfrm>
          <a:prstGeom prst="rect">
            <a:avLst/>
          </a:prstGeom>
        </p:spPr>
      </p:pic>
      <p:sp>
        <p:nvSpPr>
          <p:cNvPr id="3082" name="Rectangle 140">
            <a:extLst>
              <a:ext uri="{FF2B5EF4-FFF2-40B4-BE49-F238E27FC236}">
                <a16:creationId xmlns:a16="http://schemas.microsoft.com/office/drawing/2014/main" id="{522BCFB4-3880-430A-9E42-4D844E8F6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8848" y="4901184"/>
            <a:ext cx="2889504" cy="1636776"/>
          </a:xfrm>
          <a:prstGeom prst="rect">
            <a:avLst/>
          </a:prstGeom>
          <a:solidFill>
            <a:srgbClr val="0055A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1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546096-5CDD-4D59-BDC3-1CB954E7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pt-BR" sz="2200">
                <a:solidFill>
                  <a:srgbClr val="FFFFFF"/>
                </a:solidFill>
              </a:rPr>
              <a:t>Testa se duas amostras são de populações com variâncias iguais</a:t>
            </a:r>
          </a:p>
          <a:p>
            <a:r>
              <a:rPr lang="pt-BR" sz="2200">
                <a:solidFill>
                  <a:srgbClr val="FFFFFF"/>
                </a:solidFill>
              </a:rPr>
              <a:t>É aplicada quando queremos comparar várias médias populacionais simultaneamente (ANOVA)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83F81E-A60F-449E-B581-768E601E09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57" b="7365"/>
          <a:stretch/>
        </p:blipFill>
        <p:spPr>
          <a:xfrm>
            <a:off x="4397390" y="5169239"/>
            <a:ext cx="5945489" cy="8424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160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BB5AA1-83D4-4A1D-A5E6-6DCF74DA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pt-BR" sz="3600" dirty="0"/>
              <a:t>Características</a:t>
            </a:r>
            <a:endParaRPr lang="en-GB" sz="3600" dirty="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6C16F5-E82B-49AF-86F6-E76166EC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1" y="650494"/>
            <a:ext cx="5202524" cy="5324142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061F7-0B0E-4AEF-8234-870F4DEA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3" y="2003669"/>
            <a:ext cx="4282984" cy="351194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i="0" dirty="0">
                <a:effectLst/>
                <a:latin typeface="+mn-lt"/>
                <a:ea typeface="+mn-ea"/>
                <a:cs typeface="+mn-cs"/>
              </a:rPr>
              <a:t>É </a:t>
            </a:r>
            <a:r>
              <a:rPr lang="en-GB" sz="2000" i="0" dirty="0" err="1"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2000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i="0" dirty="0" err="1">
                <a:effectLst/>
                <a:latin typeface="+mn-lt"/>
                <a:ea typeface="+mn-ea"/>
                <a:cs typeface="+mn-cs"/>
              </a:rPr>
              <a:t>família</a:t>
            </a:r>
            <a:r>
              <a:rPr lang="en-GB" sz="2000" i="0" dirty="0"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2000" i="0" dirty="0" err="1">
                <a:effectLst/>
                <a:latin typeface="+mn-lt"/>
                <a:ea typeface="+mn-ea"/>
                <a:cs typeface="+mn-cs"/>
              </a:rPr>
              <a:t>curvas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determinada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por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dois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tipos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graus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liberdade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correspondentes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variância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numerador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, e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correspondem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variância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GB" sz="2000" b="0" i="0" dirty="0" err="1">
                <a:effectLst/>
                <a:latin typeface="+mn-lt"/>
                <a:ea typeface="+mn-ea"/>
                <a:cs typeface="+mn-cs"/>
              </a:rPr>
              <a:t>denominador</a:t>
            </a:r>
            <a:r>
              <a:rPr lang="en-GB" sz="2000" b="0" i="0" dirty="0"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/>
              <a:t>A </a:t>
            </a:r>
            <a:r>
              <a:rPr lang="en-GB" sz="2000" dirty="0" err="1"/>
              <a:t>distribuição</a:t>
            </a:r>
            <a:r>
              <a:rPr lang="en-GB" sz="2000" dirty="0"/>
              <a:t> é continua (0 - ∞)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000" dirty="0" err="1">
                <a:latin typeface="+mn-lt"/>
              </a:rPr>
              <a:t>Assimetria</a:t>
            </a:r>
            <a:r>
              <a:rPr lang="en-GB" sz="2000" dirty="0">
                <a:latin typeface="+mn-lt"/>
              </a:rPr>
              <a:t> a </a:t>
            </a:r>
            <a:r>
              <a:rPr lang="en-GB" sz="2000" dirty="0" err="1">
                <a:latin typeface="+mn-lt"/>
              </a:rPr>
              <a:t>direita</a:t>
            </a:r>
            <a:endParaRPr lang="en-GB" sz="2000" dirty="0">
              <a:latin typeface="+mn-lt"/>
            </a:endParaRPr>
          </a:p>
          <a:p>
            <a:pPr marL="0" indent="0" algn="just">
              <a:buNone/>
            </a:pPr>
            <a:endParaRPr lang="en-GB" sz="1800" dirty="0">
              <a:latin typeface="+mn-lt"/>
            </a:endParaRPr>
          </a:p>
          <a:p>
            <a:pPr algn="just"/>
            <a:endParaRPr lang="en-GB" sz="1800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B5E5E6-3D4D-4E74-8295-AC7773BA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88" b="20904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id="{8C51A211-53E4-4AE3-AFB9-C282C23580FB}"/>
              </a:ext>
            </a:extLst>
          </p:cNvPr>
          <p:cNvSpPr/>
          <p:nvPr/>
        </p:nvSpPr>
        <p:spPr>
          <a:xfrm>
            <a:off x="7522809" y="859755"/>
            <a:ext cx="4669191" cy="5477519"/>
          </a:xfrm>
          <a:prstGeom prst="cloudCallout">
            <a:avLst>
              <a:gd name="adj1" fmla="val -74571"/>
              <a:gd name="adj2" fmla="val -45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chemeClr val="tx1"/>
                </a:solidFill>
              </a:rPr>
              <a:t>Meu! Manda um </a:t>
            </a:r>
            <a:r>
              <a:rPr lang="en-US" sz="6000" dirty="0" err="1">
                <a:solidFill>
                  <a:schemeClr val="tx1"/>
                </a:solidFill>
              </a:rPr>
              <a:t>exemplo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aí</a:t>
            </a:r>
            <a:r>
              <a:rPr lang="en-US" sz="6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231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7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3" name="Group 8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2EC7FA9-D1C0-47C0-8D62-D5FC3ECC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anchor="b">
            <a:normAutofit/>
          </a:bodyPr>
          <a:lstStyle/>
          <a:p>
            <a:r>
              <a:rPr lang="en-GB" sz="4000" dirty="0"/>
              <a:t>ANOVA (An</a:t>
            </a:r>
            <a:r>
              <a:rPr lang="pt-BR" sz="4000" dirty="0" err="1"/>
              <a:t>álise</a:t>
            </a:r>
            <a:r>
              <a:rPr lang="pt-BR" sz="4000" dirty="0"/>
              <a:t> de Variância</a:t>
            </a:r>
            <a:r>
              <a:rPr lang="en-GB" sz="4000" dirty="0"/>
              <a:t>)</a:t>
            </a:r>
          </a:p>
        </p:txBody>
      </p:sp>
      <p:sp>
        <p:nvSpPr>
          <p:cNvPr id="4114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5" name="Freeform: Shape 87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Normal Distributions (Bell Curve): Definition, Word Problems - Statistics  How To">
            <a:extLst>
              <a:ext uri="{FF2B5EF4-FFF2-40B4-BE49-F238E27FC236}">
                <a16:creationId xmlns:a16="http://schemas.microsoft.com/office/drawing/2014/main" id="{7E8A247E-16EE-4335-8A82-EA685D447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 bwMode="auto">
          <a:xfrm>
            <a:off x="5196964" y="1695701"/>
            <a:ext cx="1846470" cy="6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5DAAE3-739C-4B67-942B-BC82771E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729161"/>
            <a:ext cx="5690043" cy="2277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700" dirty="0"/>
              <a:t>Outro uso da </a:t>
            </a:r>
            <a:r>
              <a:rPr lang="pt-BR" sz="1700" b="1" i="1" dirty="0"/>
              <a:t>distribuição F </a:t>
            </a:r>
            <a:r>
              <a:rPr lang="pt-BR" sz="1700" dirty="0"/>
              <a:t>é a técnica de análise de variância (ANOVA), na qual comparamos três ou mais médias populacionais para determinar se elas podem ser iguais. Para usar ANOVA, </a:t>
            </a:r>
            <a:r>
              <a:rPr lang="pt-BR" sz="1700" b="1" dirty="0"/>
              <a:t>assumimos</a:t>
            </a:r>
            <a:r>
              <a:rPr lang="pt-BR" sz="1700" dirty="0"/>
              <a:t> o seguinte:</a:t>
            </a:r>
          </a:p>
          <a:p>
            <a:pPr marL="0" indent="0" algn="just">
              <a:buNone/>
            </a:pPr>
            <a:r>
              <a:rPr lang="pt-BR" sz="1700" dirty="0"/>
              <a:t>1. As populações seguem a distribuição normal.</a:t>
            </a:r>
          </a:p>
          <a:p>
            <a:pPr marL="0" indent="0" algn="just">
              <a:buNone/>
            </a:pPr>
            <a:r>
              <a:rPr lang="pt-BR" sz="1700" dirty="0"/>
              <a:t>2. As populações têm desvios padrão iguais</a:t>
            </a:r>
          </a:p>
          <a:p>
            <a:pPr marL="0" indent="0" algn="just">
              <a:buNone/>
            </a:pPr>
            <a:r>
              <a:rPr lang="pt-BR" sz="1700" dirty="0"/>
              <a:t>3. As populações são independentes.</a:t>
            </a:r>
            <a:endParaRPr lang="en-GB" sz="1700" dirty="0"/>
          </a:p>
        </p:txBody>
      </p:sp>
      <p:pic>
        <p:nvPicPr>
          <p:cNvPr id="4" name="Picture 4" descr="Pintura de uma pessoa&#10;&#10;Descrição gerada automaticamente com confiança média">
            <a:extLst>
              <a:ext uri="{FF2B5EF4-FFF2-40B4-BE49-F238E27FC236}">
                <a16:creationId xmlns:a16="http://schemas.microsoft.com/office/drawing/2014/main" id="{7A543984-50F1-4C5D-81D5-A95D5878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038" y="2657676"/>
            <a:ext cx="2713512" cy="21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26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640</Words>
  <Application>Microsoft Office PowerPoint</Application>
  <PresentationFormat>Widescreen</PresentationFormat>
  <Paragraphs>209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Tema do Office</vt:lpstr>
      <vt:lpstr>LIVE ANOVA</vt:lpstr>
      <vt:lpstr>Olá!</vt:lpstr>
      <vt:lpstr>Jornada</vt:lpstr>
      <vt:lpstr>Importante</vt:lpstr>
      <vt:lpstr>Exemplo</vt:lpstr>
      <vt:lpstr>Distribuição F (Sir Ronald Fisher)</vt:lpstr>
      <vt:lpstr>Características</vt:lpstr>
      <vt:lpstr>Apresentação do PowerPoint</vt:lpstr>
      <vt:lpstr>ANOVA (Análise de Variância)</vt:lpstr>
      <vt:lpstr>ANOVA</vt:lpstr>
      <vt:lpstr>Anova: fator único</vt:lpstr>
      <vt:lpstr>Anova: fator duplo sem repetição</vt:lpstr>
      <vt:lpstr>Anova: fator duplo com repetição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ANOVA</dc:title>
  <dc:creator>Renan Henrique Oliveira</dc:creator>
  <cp:lastModifiedBy>Renan Henrique Oliveira</cp:lastModifiedBy>
  <cp:revision>3</cp:revision>
  <dcterms:created xsi:type="dcterms:W3CDTF">2021-05-27T19:01:47Z</dcterms:created>
  <dcterms:modified xsi:type="dcterms:W3CDTF">2021-06-02T21:59:43Z</dcterms:modified>
</cp:coreProperties>
</file>