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sldIdLst>
    <p:sldId id="2142533402" r:id="rId2"/>
    <p:sldId id="259" r:id="rId3"/>
    <p:sldId id="1036" r:id="rId4"/>
    <p:sldId id="923" r:id="rId5"/>
    <p:sldId id="2142533380" r:id="rId6"/>
  </p:sldIdLst>
  <p:sldSz cx="12192000" cy="6858000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46EA1-DF90-4B5A-B955-AD6A7C8012C3}" v="1" dt="2021-04-26T01:59:15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2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4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ouglas braga" userId="de1f589795e33bfa" providerId="LiveId" clId="{C0346EA1-DF90-4B5A-B955-AD6A7C8012C3}"/>
    <pc:docChg chg="custSel addSld delSld modSld addMainMaster modMainMaster">
      <pc:chgData name="david douglas braga" userId="de1f589795e33bfa" providerId="LiveId" clId="{C0346EA1-DF90-4B5A-B955-AD6A7C8012C3}" dt="2021-04-26T02:00:12.507" v="10" actId="1076"/>
      <pc:docMkLst>
        <pc:docMk/>
      </pc:docMkLst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10995684" sldId="256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2208655779" sldId="261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74501408" sldId="279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425802124" sldId="280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1599332485" sldId="299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53100851" sldId="914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4275543147" sldId="1018"/>
        </pc:sldMkLst>
      </pc:sldChg>
      <pc:sldChg chg="modSp mod">
        <pc:chgData name="david douglas braga" userId="de1f589795e33bfa" providerId="LiveId" clId="{C0346EA1-DF90-4B5A-B955-AD6A7C8012C3}" dt="2021-04-26T01:59:31.974" v="6" actId="1076"/>
        <pc:sldMkLst>
          <pc:docMk/>
          <pc:sldMk cId="3717977897" sldId="1036"/>
        </pc:sldMkLst>
        <pc:spChg chg="mod">
          <ac:chgData name="david douglas braga" userId="de1f589795e33bfa" providerId="LiveId" clId="{C0346EA1-DF90-4B5A-B955-AD6A7C8012C3}" dt="2021-04-26T01:59:31.974" v="6" actId="1076"/>
          <ac:spMkLst>
            <pc:docMk/>
            <pc:sldMk cId="3717977897" sldId="1036"/>
            <ac:spMk id="15" creationId="{CFDE0C80-63A3-42BD-87F6-D8D146A892E4}"/>
          </ac:spMkLst>
        </pc:spChg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1029069367" sldId="2142533341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102925956" sldId="2142533360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1458807964" sldId="2142533361"/>
        </pc:sldMkLst>
      </pc:sldChg>
      <pc:sldChg chg="modSp mod">
        <pc:chgData name="david douglas braga" userId="de1f589795e33bfa" providerId="LiveId" clId="{C0346EA1-DF90-4B5A-B955-AD6A7C8012C3}" dt="2021-04-26T02:00:12.507" v="10" actId="1076"/>
        <pc:sldMkLst>
          <pc:docMk/>
          <pc:sldMk cId="892169754" sldId="2142533380"/>
        </pc:sldMkLst>
        <pc:spChg chg="mod">
          <ac:chgData name="david douglas braga" userId="de1f589795e33bfa" providerId="LiveId" clId="{C0346EA1-DF90-4B5A-B955-AD6A7C8012C3}" dt="2021-04-26T02:00:12.507" v="10" actId="1076"/>
          <ac:spMkLst>
            <pc:docMk/>
            <pc:sldMk cId="892169754" sldId="2142533380"/>
            <ac:spMk id="102" creationId="{F6693F2A-38D1-4D33-B42E-D02BD04043FF}"/>
          </ac:spMkLst>
        </pc:spChg>
        <pc:spChg chg="mod">
          <ac:chgData name="david douglas braga" userId="de1f589795e33bfa" providerId="LiveId" clId="{C0346EA1-DF90-4B5A-B955-AD6A7C8012C3}" dt="2021-04-26T02:00:10.111" v="9" actId="1076"/>
          <ac:spMkLst>
            <pc:docMk/>
            <pc:sldMk cId="892169754" sldId="2142533380"/>
            <ac:spMk id="104" creationId="{02915DF7-0571-436F-929D-C2E75D30BA30}"/>
          </ac:spMkLst>
        </pc:spChg>
        <pc:grpChg chg="mod">
          <ac:chgData name="david douglas braga" userId="de1f589795e33bfa" providerId="LiveId" clId="{C0346EA1-DF90-4B5A-B955-AD6A7C8012C3}" dt="2021-04-26T02:00:10.111" v="9" actId="1076"/>
          <ac:grpSpMkLst>
            <pc:docMk/>
            <pc:sldMk cId="892169754" sldId="2142533380"/>
            <ac:grpSpMk id="97" creationId="{2B237CF3-4BEC-4092-8834-516F497EA0DE}"/>
          </ac:grpSpMkLst>
        </pc:grpChg>
        <pc:grpChg chg="mod">
          <ac:chgData name="david douglas braga" userId="de1f589795e33bfa" providerId="LiveId" clId="{C0346EA1-DF90-4B5A-B955-AD6A7C8012C3}" dt="2021-04-26T02:00:10.111" v="9" actId="1076"/>
          <ac:grpSpMkLst>
            <pc:docMk/>
            <pc:sldMk cId="892169754" sldId="2142533380"/>
            <ac:grpSpMk id="98" creationId="{A67750F6-F921-4417-853D-711898B97254}"/>
          </ac:grpSpMkLst>
        </pc:grpChg>
        <pc:grpChg chg="mod">
          <ac:chgData name="david douglas braga" userId="de1f589795e33bfa" providerId="LiveId" clId="{C0346EA1-DF90-4B5A-B955-AD6A7C8012C3}" dt="2021-04-26T02:00:10.111" v="9" actId="1076"/>
          <ac:grpSpMkLst>
            <pc:docMk/>
            <pc:sldMk cId="892169754" sldId="2142533380"/>
            <ac:grpSpMk id="105" creationId="{277DE01D-B726-466C-BA57-59F8D8DFE704}"/>
          </ac:grpSpMkLst>
        </pc:grpChg>
        <pc:grpChg chg="mod">
          <ac:chgData name="david douglas braga" userId="de1f589795e33bfa" providerId="LiveId" clId="{C0346EA1-DF90-4B5A-B955-AD6A7C8012C3}" dt="2021-04-26T02:00:10.111" v="9" actId="1076"/>
          <ac:grpSpMkLst>
            <pc:docMk/>
            <pc:sldMk cId="892169754" sldId="2142533380"/>
            <ac:grpSpMk id="246" creationId="{78085C2D-2106-48FC-A78A-8FFA910EC92D}"/>
          </ac:grpSpMkLst>
        </pc:grpChg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2605626837" sldId="2142533385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56097521" sldId="2142533387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4272082459" sldId="2142533388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1659000942" sldId="2142533389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2142262687" sldId="2142533390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4293638308" sldId="2142533391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1904868326" sldId="2142533392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921050763" sldId="2142533393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9090218" sldId="2142533394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50895542" sldId="2142533395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2681927702" sldId="2142533396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2366373706" sldId="2142533397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981556994" sldId="2142533400"/>
        </pc:sldMkLst>
      </pc:sldChg>
      <pc:sldChg chg="del">
        <pc:chgData name="david douglas braga" userId="de1f589795e33bfa" providerId="LiveId" clId="{C0346EA1-DF90-4B5A-B955-AD6A7C8012C3}" dt="2021-04-26T01:56:02.559" v="0" actId="47"/>
        <pc:sldMkLst>
          <pc:docMk/>
          <pc:sldMk cId="3279958097" sldId="2142533401"/>
        </pc:sldMkLst>
      </pc:sldChg>
      <pc:sldChg chg="modSp mod">
        <pc:chgData name="david douglas braga" userId="de1f589795e33bfa" providerId="LiveId" clId="{C0346EA1-DF90-4B5A-B955-AD6A7C8012C3}" dt="2021-04-26T02:00:01.956" v="8" actId="20577"/>
        <pc:sldMkLst>
          <pc:docMk/>
          <pc:sldMk cId="2092611818" sldId="2142533402"/>
        </pc:sldMkLst>
        <pc:spChg chg="mod">
          <ac:chgData name="david douglas braga" userId="de1f589795e33bfa" providerId="LiveId" clId="{C0346EA1-DF90-4B5A-B955-AD6A7C8012C3}" dt="2021-04-26T02:00:01.956" v="8" actId="20577"/>
          <ac:spMkLst>
            <pc:docMk/>
            <pc:sldMk cId="2092611818" sldId="2142533402"/>
            <ac:spMk id="102" creationId="{F6693F2A-38D1-4D33-B42E-D02BD04043FF}"/>
          </ac:spMkLst>
        </pc:spChg>
      </pc:sldChg>
      <pc:sldChg chg="new del mod chgLayout">
        <pc:chgData name="david douglas braga" userId="de1f589795e33bfa" providerId="LiveId" clId="{C0346EA1-DF90-4B5A-B955-AD6A7C8012C3}" dt="2021-04-26T01:59:43.152" v="7" actId="47"/>
        <pc:sldMkLst>
          <pc:docMk/>
          <pc:sldMk cId="3172034892" sldId="2142533403"/>
        </pc:sldMkLst>
      </pc:sldChg>
      <pc:sldChg chg="new del">
        <pc:chgData name="david douglas braga" userId="de1f589795e33bfa" providerId="LiveId" clId="{C0346EA1-DF90-4B5A-B955-AD6A7C8012C3}" dt="2021-04-26T01:59:21.697" v="5" actId="47"/>
        <pc:sldMkLst>
          <pc:docMk/>
          <pc:sldMk cId="2131553812" sldId="2142533404"/>
        </pc:sldMkLst>
      </pc:sldChg>
      <pc:sldMasterChg chg="delSldLayout">
        <pc:chgData name="david douglas braga" userId="de1f589795e33bfa" providerId="LiveId" clId="{C0346EA1-DF90-4B5A-B955-AD6A7C8012C3}" dt="2021-04-26T01:56:02.559" v="0" actId="47"/>
        <pc:sldMasterMkLst>
          <pc:docMk/>
          <pc:sldMasterMk cId="3248121938" sldId="2147483648"/>
        </pc:sldMasterMkLst>
        <pc:sldLayoutChg chg="del">
          <pc:chgData name="david douglas braga" userId="de1f589795e33bfa" providerId="LiveId" clId="{C0346EA1-DF90-4B5A-B955-AD6A7C8012C3}" dt="2021-04-26T01:56:02.559" v="0" actId="47"/>
          <pc:sldLayoutMkLst>
            <pc:docMk/>
            <pc:sldMasterMk cId="3248121938" sldId="2147483648"/>
            <pc:sldLayoutMk cId="1117700798" sldId="2147483661"/>
          </pc:sldLayoutMkLst>
        </pc:sldLayoutChg>
      </pc:sldMasterChg>
      <pc:sldMasterChg chg="new mod addSldLayout">
        <pc:chgData name="david douglas braga" userId="de1f589795e33bfa" providerId="LiveId" clId="{C0346EA1-DF90-4B5A-B955-AD6A7C8012C3}" dt="2021-04-26T01:58:06.345" v="4" actId="6938"/>
        <pc:sldMasterMkLst>
          <pc:docMk/>
          <pc:sldMasterMk cId="1096884840" sldId="2147483665"/>
        </pc:sldMasterMkLst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844363329" sldId="2147483666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3597893247" sldId="2147483667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708775489" sldId="2147483668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999530163" sldId="2147483669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4202899235" sldId="2147483670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3934053422" sldId="2147483671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1208126155" sldId="2147483672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150428168" sldId="2147483673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4014421479" sldId="2147483674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1524404975" sldId="2147483675"/>
          </pc:sldLayoutMkLst>
        </pc:sldLayoutChg>
        <pc:sldLayoutChg chg="new replId">
          <pc:chgData name="david douglas braga" userId="de1f589795e33bfa" providerId="LiveId" clId="{C0346EA1-DF90-4B5A-B955-AD6A7C8012C3}" dt="2021-04-26T01:58:06.345" v="4" actId="6938"/>
          <pc:sldLayoutMkLst>
            <pc:docMk/>
            <pc:sldMasterMk cId="1096884840" sldId="2147483665"/>
            <pc:sldLayoutMk cId="1281338053" sldId="2147483676"/>
          </pc:sldLayoutMkLst>
        </pc:sldLayoutChg>
      </pc:sldMasterChg>
    </pc:docChg>
  </pc:docChgLst>
  <pc:docChgLst>
    <pc:chgData name="Mayra  Grous" userId="57332340-0244-4008-9a07-0adcbb34b043" providerId="ADAL" clId="{58BEB3D4-1CED-4443-9636-E433F7741D27}"/>
    <pc:docChg chg="undo custSel modSld modMainMaster">
      <pc:chgData name="Mayra  Grous" userId="57332340-0244-4008-9a07-0adcbb34b043" providerId="ADAL" clId="{58BEB3D4-1CED-4443-9636-E433F7741D27}" dt="2021-03-01T14:35:43.194" v="34" actId="1076"/>
      <pc:docMkLst>
        <pc:docMk/>
      </pc:docMkLst>
      <pc:sldChg chg="modSp mod">
        <pc:chgData name="Mayra  Grous" userId="57332340-0244-4008-9a07-0adcbb34b043" providerId="ADAL" clId="{58BEB3D4-1CED-4443-9636-E433F7741D27}" dt="2021-03-01T14:35:43.194" v="34" actId="1076"/>
        <pc:sldMkLst>
          <pc:docMk/>
          <pc:sldMk cId="3210995684" sldId="256"/>
        </pc:sldMkLst>
        <pc:spChg chg="mod">
          <ac:chgData name="Mayra  Grous" userId="57332340-0244-4008-9a07-0adcbb34b043" providerId="ADAL" clId="{58BEB3D4-1CED-4443-9636-E433F7741D27}" dt="2021-03-01T14:35:43.194" v="34" actId="1076"/>
          <ac:spMkLst>
            <pc:docMk/>
            <pc:sldMk cId="3210995684" sldId="256"/>
            <ac:spMk id="7" creationId="{667C2586-C746-4A3C-952C-0E008F6809C4}"/>
          </ac:spMkLst>
        </pc:spChg>
        <pc:spChg chg="mod">
          <ac:chgData name="Mayra  Grous" userId="57332340-0244-4008-9a07-0adcbb34b043" providerId="ADAL" clId="{58BEB3D4-1CED-4443-9636-E433F7741D27}" dt="2021-03-01T14:35:43.194" v="34" actId="1076"/>
          <ac:spMkLst>
            <pc:docMk/>
            <pc:sldMk cId="3210995684" sldId="256"/>
            <ac:spMk id="9" creationId="{BB594B10-8E4C-4569-BDAE-4646DB6D0B54}"/>
          </ac:spMkLst>
        </pc:spChg>
        <pc:picChg chg="mod">
          <ac:chgData name="Mayra  Grous" userId="57332340-0244-4008-9a07-0adcbb34b043" providerId="ADAL" clId="{58BEB3D4-1CED-4443-9636-E433F7741D27}" dt="2021-03-01T14:35:39.958" v="33" actId="1076"/>
          <ac:picMkLst>
            <pc:docMk/>
            <pc:sldMk cId="3210995684" sldId="256"/>
            <ac:picMk id="5" creationId="{1A38C57C-6372-49B6-BA9A-BE21B7B1103B}"/>
          </ac:picMkLst>
        </pc:picChg>
      </pc:sldChg>
      <pc:sldChg chg="modSp mod">
        <pc:chgData name="Mayra  Grous" userId="57332340-0244-4008-9a07-0adcbb34b043" providerId="ADAL" clId="{58BEB3D4-1CED-4443-9636-E433F7741D27}" dt="2021-03-01T14:31:25.331" v="7" actId="20577"/>
        <pc:sldMkLst>
          <pc:docMk/>
          <pc:sldMk cId="2037099808" sldId="897"/>
        </pc:sldMkLst>
        <pc:spChg chg="mod">
          <ac:chgData name="Mayra  Grous" userId="57332340-0244-4008-9a07-0adcbb34b043" providerId="ADAL" clId="{58BEB3D4-1CED-4443-9636-E433F7741D27}" dt="2021-03-01T14:31:25.331" v="7" actId="20577"/>
          <ac:spMkLst>
            <pc:docMk/>
            <pc:sldMk cId="2037099808" sldId="897"/>
            <ac:spMk id="40" creationId="{FC793AD8-F82A-48BA-B455-F315B5230F35}"/>
          </ac:spMkLst>
        </pc:spChg>
      </pc:sldChg>
      <pc:sldChg chg="modSp">
        <pc:chgData name="Mayra  Grous" userId="57332340-0244-4008-9a07-0adcbb34b043" providerId="ADAL" clId="{58BEB3D4-1CED-4443-9636-E433F7741D27}" dt="2021-03-01T14:33:33.040" v="15" actId="20577"/>
        <pc:sldMkLst>
          <pc:docMk/>
          <pc:sldMk cId="3525802566" sldId="964"/>
        </pc:sldMkLst>
        <pc:spChg chg="mod">
          <ac:chgData name="Mayra  Grous" userId="57332340-0244-4008-9a07-0adcbb34b043" providerId="ADAL" clId="{58BEB3D4-1CED-4443-9636-E433F7741D27}" dt="2021-03-01T14:33:24.782" v="11" actId="20577"/>
          <ac:spMkLst>
            <pc:docMk/>
            <pc:sldMk cId="3525802566" sldId="964"/>
            <ac:spMk id="16" creationId="{BD3362A7-D8E0-421C-B5D6-4142B14036F9}"/>
          </ac:spMkLst>
        </pc:spChg>
        <pc:spChg chg="mod">
          <ac:chgData name="Mayra  Grous" userId="57332340-0244-4008-9a07-0adcbb34b043" providerId="ADAL" clId="{58BEB3D4-1CED-4443-9636-E433F7741D27}" dt="2021-03-01T14:33:29.320" v="13" actId="20577"/>
          <ac:spMkLst>
            <pc:docMk/>
            <pc:sldMk cId="3525802566" sldId="964"/>
            <ac:spMk id="20" creationId="{6B617FCA-60BC-40CD-85C1-FBC78EDDE582}"/>
          </ac:spMkLst>
        </pc:spChg>
        <pc:spChg chg="mod">
          <ac:chgData name="Mayra  Grous" userId="57332340-0244-4008-9a07-0adcbb34b043" providerId="ADAL" clId="{58BEB3D4-1CED-4443-9636-E433F7741D27}" dt="2021-03-01T14:33:33.040" v="15" actId="20577"/>
          <ac:spMkLst>
            <pc:docMk/>
            <pc:sldMk cId="3525802566" sldId="964"/>
            <ac:spMk id="24" creationId="{50901379-BE0F-46DB-9420-93C0F5AE0036}"/>
          </ac:spMkLst>
        </pc:spChg>
      </pc:sldChg>
      <pc:sldChg chg="modSp mod">
        <pc:chgData name="Mayra  Grous" userId="57332340-0244-4008-9a07-0adcbb34b043" providerId="ADAL" clId="{58BEB3D4-1CED-4443-9636-E433F7741D27}" dt="2021-03-01T14:18:51.521" v="5" actId="1076"/>
        <pc:sldMkLst>
          <pc:docMk/>
          <pc:sldMk cId="3980301442" sldId="981"/>
        </pc:sldMkLst>
        <pc:spChg chg="mod">
          <ac:chgData name="Mayra  Grous" userId="57332340-0244-4008-9a07-0adcbb34b043" providerId="ADAL" clId="{58BEB3D4-1CED-4443-9636-E433F7741D27}" dt="2021-03-01T14:18:51.521" v="5" actId="1076"/>
          <ac:spMkLst>
            <pc:docMk/>
            <pc:sldMk cId="3980301442" sldId="981"/>
            <ac:spMk id="14" creationId="{5AF42AAA-0EEF-472A-A2AE-B9903460B0C1}"/>
          </ac:spMkLst>
        </pc:spChg>
        <pc:spChg chg="mod">
          <ac:chgData name="Mayra  Grous" userId="57332340-0244-4008-9a07-0adcbb34b043" providerId="ADAL" clId="{58BEB3D4-1CED-4443-9636-E433F7741D27}" dt="2021-03-01T14:18:51.204" v="4" actId="1076"/>
          <ac:spMkLst>
            <pc:docMk/>
            <pc:sldMk cId="3980301442" sldId="981"/>
            <ac:spMk id="63" creationId="{7DC2E075-15C1-4B95-9E23-F09D8A895770}"/>
          </ac:spMkLst>
        </pc:spChg>
        <pc:grpChg chg="mod">
          <ac:chgData name="Mayra  Grous" userId="57332340-0244-4008-9a07-0adcbb34b043" providerId="ADAL" clId="{58BEB3D4-1CED-4443-9636-E433F7741D27}" dt="2021-03-01T14:18:50.985" v="3" actId="1076"/>
          <ac:grpSpMkLst>
            <pc:docMk/>
            <pc:sldMk cId="3980301442" sldId="981"/>
            <ac:grpSpMk id="95" creationId="{B8BE268C-D04D-40D3-A31B-1982BA3F633F}"/>
          </ac:grpSpMkLst>
        </pc:grpChg>
      </pc:sldChg>
      <pc:sldChg chg="setBg">
        <pc:chgData name="Mayra  Grous" userId="57332340-0244-4008-9a07-0adcbb34b043" providerId="ADAL" clId="{58BEB3D4-1CED-4443-9636-E433F7741D27}" dt="2021-03-01T14:35:22.973" v="24"/>
        <pc:sldMkLst>
          <pc:docMk/>
          <pc:sldMk cId="892169754" sldId="2142533380"/>
        </pc:sldMkLst>
      </pc:sldChg>
      <pc:sldChg chg="addSp modSp mod">
        <pc:chgData name="Mayra  Grous" userId="57332340-0244-4008-9a07-0adcbb34b043" providerId="ADAL" clId="{58BEB3D4-1CED-4443-9636-E433F7741D27}" dt="2021-03-01T14:34:20.888" v="21" actId="14100"/>
        <pc:sldMkLst>
          <pc:docMk/>
          <pc:sldMk cId="48131311" sldId="2142533381"/>
        </pc:sldMkLst>
        <pc:spChg chg="mod">
          <ac:chgData name="Mayra  Grous" userId="57332340-0244-4008-9a07-0adcbb34b043" providerId="ADAL" clId="{58BEB3D4-1CED-4443-9636-E433F7741D27}" dt="2021-03-01T14:34:04.990" v="17" actId="1076"/>
          <ac:spMkLst>
            <pc:docMk/>
            <pc:sldMk cId="48131311" sldId="2142533381"/>
            <ac:spMk id="3" creationId="{4ECB0B33-4926-4E2B-8AF9-EBECE68249EF}"/>
          </ac:spMkLst>
        </pc:spChg>
        <pc:picChg chg="add mod">
          <ac:chgData name="Mayra  Grous" userId="57332340-0244-4008-9a07-0adcbb34b043" providerId="ADAL" clId="{58BEB3D4-1CED-4443-9636-E433F7741D27}" dt="2021-03-01T14:34:20.888" v="21" actId="14100"/>
          <ac:picMkLst>
            <pc:docMk/>
            <pc:sldMk cId="48131311" sldId="2142533381"/>
            <ac:picMk id="4" creationId="{EACD3576-2755-4CB0-A9A9-7CC52DF7EA97}"/>
          </ac:picMkLst>
        </pc:picChg>
      </pc:sldChg>
      <pc:sldMasterChg chg="setBg modSldLayout">
        <pc:chgData name="Mayra  Grous" userId="57332340-0244-4008-9a07-0adcbb34b043" providerId="ADAL" clId="{58BEB3D4-1CED-4443-9636-E433F7741D27}" dt="2021-03-01T14:35:22.973" v="24"/>
        <pc:sldMasterMkLst>
          <pc:docMk/>
          <pc:sldMasterMk cId="3248121938" sldId="2147483648"/>
        </pc:sldMasterMkLst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841309194" sldId="2147483649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858866866" sldId="2147483650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326219095" sldId="2147483651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1237015683" sldId="2147483652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3315263044" sldId="2147483653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190183382" sldId="2147483654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105892425" sldId="2147483655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903700631" sldId="2147483656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409197671" sldId="2147483657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1975017787" sldId="2147483658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654193165" sldId="2147483659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2226972238" sldId="2147483660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1117700798" sldId="2147483661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98763453" sldId="2147483662"/>
          </pc:sldLayoutMkLst>
        </pc:sldLayoutChg>
        <pc:sldLayoutChg chg="setBg">
          <pc:chgData name="Mayra  Grous" userId="57332340-0244-4008-9a07-0adcbb34b043" providerId="ADAL" clId="{58BEB3D4-1CED-4443-9636-E433F7741D27}" dt="2021-03-01T14:35:22.973" v="24"/>
          <pc:sldLayoutMkLst>
            <pc:docMk/>
            <pc:sldMasterMk cId="3248121938" sldId="2147483648"/>
            <pc:sldLayoutMk cId="1235474266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89649-37CE-4074-8A6D-7A136122AFC0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7AE11-8F58-429C-B2F8-F2034626BD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2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33965-7516-4A35-87D8-EF7CAD89D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372354-AA2C-48E3-8CC7-CA50F403F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18DCD6-F719-4AC1-891F-87B8B6E4E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5040FA-32D9-4312-97D2-68412A3E9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3BC5FB-3663-4F68-AF62-B5901242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36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318CF3-6338-455F-ACF4-A282DA99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5ED8FA-BA8F-499B-979C-14F507371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CD3509-6DF9-4CB6-9618-5C21ECB8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8DCB35-835A-48FC-B08F-1DF90FD3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9BC8D4-1351-4956-927C-3363D2F8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40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A9BABC-EAB0-45CF-882F-BEDE76FA7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3DF5A5-2207-44C4-BD96-6C8943DBB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FA42B8-F058-4CAA-97B9-08F1F3B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C54B74-9EB8-4D62-976B-39C6662A8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325E82-F1E1-47D0-BA1D-4CB10375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38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5797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2662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65EF5-513C-4895-BA31-9F7E8313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F0B0C9-1BB3-4B97-8BC6-E9AA0065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E41E09-F183-43C1-9B63-1A3CF3EC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3BC5DC-62C5-4B38-851D-56619DB8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1A0EEC-8BBF-4FF0-AE26-5FDF7928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8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3C945-E5FD-4637-8C81-E268DCAB1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A22224-E466-4DE9-869B-009BEC42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C3A155-84FA-4CB3-8BB4-E2506565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E449A5-5761-42F9-A991-8A9F854B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C1BE9D-4511-4859-B1B7-3B1B7D88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77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AB9AF-BFE1-45A0-85CF-6360C144F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BFD08C-9D23-417E-B6F4-7C561F07B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252486-8076-48FC-B2C4-F5DD83068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28434A-AB0D-46EC-ABE9-61043DC1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3C54EE-9444-4006-9B96-792319C0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2B18DC-001B-4A19-94E8-28584C8E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53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7E58F-2F35-441F-AE29-8EAF0ECAF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25E82B-664D-445A-AE52-43EF1944E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281805-448F-4174-A106-23D885324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3FE2BC-A6F7-45C4-8D57-7A5D96E7E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FC4705-18FA-42AC-9285-3B5126D08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0BBADDC-2CF7-41D8-A754-4572B012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569E9D-E568-4CDE-8E72-01E3E696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22B44F-2080-4000-B7BF-7D72D85D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89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4029A-8008-4F60-97C0-3B5282BF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C8C5D2-414F-46C9-896D-D8E55FECC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69478E-853C-416B-AB2C-42C153FE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3D233F-4F7D-4F4A-971D-D454A1B44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05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D947529-B43C-4791-8573-04505A36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B41D12-8FEE-471C-BDEE-3A079B5C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846D5E-3A60-4BEE-B25E-F404CD53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12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72345-2E30-45E6-AF0A-F613380E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E42198-7B5B-4946-A960-7C2D66D31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D7FBAD-030C-4B62-9143-BB69D9A8F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58D53A-60E9-47B6-9DF8-1290D860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CCA8D1-5CCD-4A5C-A84A-61BB751D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EBECDB-AC7F-466C-9851-B9C2FD96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2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1A92C-2FF6-4924-9986-0AA83FF8F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1854DF8-D6B0-471A-B195-2BE430311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4E94E5-7E64-4109-9879-05DE311A4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7CA9B1-6DC5-4953-8A7F-75BD36AC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8F7EDB3-F5CA-4C8F-9D20-501B18F5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B471164-3534-43B6-86D4-BB5AD93B6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42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41348B4-E4CE-4195-A8AA-32C813AD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8C7F76-40D6-42E4-A9F7-5C1735155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A3FE79-E4B4-484B-87F7-E1C4DF033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D3E55-86BC-405C-9A9C-AAB303DE15B8}" type="datetimeFigureOut">
              <a:rPr lang="pt-BR" smtClean="0"/>
              <a:t>25/04/2021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931F42-91E8-41C5-8C4C-3C4717A35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D49159-B5D0-45B0-871B-F2EFF5DC4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125C2-F0B1-4422-A088-B578F25F7B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88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F6693F2A-38D1-4D33-B42E-D02BD04043FF}"/>
              </a:ext>
            </a:extLst>
          </p:cNvPr>
          <p:cNvSpPr txBox="1"/>
          <p:nvPr/>
        </p:nvSpPr>
        <p:spPr>
          <a:xfrm>
            <a:off x="1261736" y="2575598"/>
            <a:ext cx="4117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B0F0"/>
                </a:solidFill>
              </a:rPr>
              <a:t>Tipos de Fluxos de Dados</a:t>
            </a:r>
          </a:p>
        </p:txBody>
      </p:sp>
      <p:sp>
        <p:nvSpPr>
          <p:cNvPr id="392" name="Oval 6">
            <a:extLst>
              <a:ext uri="{FF2B5EF4-FFF2-40B4-BE49-F238E27FC236}">
                <a16:creationId xmlns:a16="http://schemas.microsoft.com/office/drawing/2014/main" id="{11E757D9-3F92-41A8-83A0-0F30ACDC8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1451" y="5312650"/>
            <a:ext cx="938090" cy="938884"/>
          </a:xfrm>
          <a:prstGeom prst="ellipse">
            <a:avLst/>
          </a:prstGeom>
          <a:solidFill>
            <a:srgbClr val="CCD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228554">
              <a:defRPr/>
            </a:pPr>
            <a:endParaRPr lang="en-US" sz="900">
              <a:solidFill>
                <a:srgbClr val="283147"/>
              </a:solidFill>
              <a:latin typeface="Calibri"/>
            </a:endParaRPr>
          </a:p>
        </p:txBody>
      </p:sp>
      <p:grpSp>
        <p:nvGrpSpPr>
          <p:cNvPr id="393" name="Group 216">
            <a:extLst>
              <a:ext uri="{FF2B5EF4-FFF2-40B4-BE49-F238E27FC236}">
                <a16:creationId xmlns:a16="http://schemas.microsoft.com/office/drawing/2014/main" id="{1E9895BE-D1A6-4804-8983-B931ED51B96F}"/>
              </a:ext>
            </a:extLst>
          </p:cNvPr>
          <p:cNvGrpSpPr/>
          <p:nvPr/>
        </p:nvGrpSpPr>
        <p:grpSpPr>
          <a:xfrm>
            <a:off x="6991620" y="3481707"/>
            <a:ext cx="3634108" cy="2802367"/>
            <a:chOff x="5556250" y="2012950"/>
            <a:chExt cx="7269163" cy="5605463"/>
          </a:xfrm>
        </p:grpSpPr>
        <p:sp>
          <p:nvSpPr>
            <p:cNvPr id="394" name="Freeform 5">
              <a:extLst>
                <a:ext uri="{FF2B5EF4-FFF2-40B4-BE49-F238E27FC236}">
                  <a16:creationId xmlns:a16="http://schemas.microsoft.com/office/drawing/2014/main" id="{D23E37B3-1516-449C-86B2-02C597884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6250" y="2012950"/>
              <a:ext cx="7269163" cy="5605463"/>
            </a:xfrm>
            <a:custGeom>
              <a:avLst/>
              <a:gdLst>
                <a:gd name="T0" fmla="*/ 43 w 2519"/>
                <a:gd name="T1" fmla="*/ 348 h 1941"/>
                <a:gd name="T2" fmla="*/ 247 w 2519"/>
                <a:gd name="T3" fmla="*/ 348 h 1941"/>
                <a:gd name="T4" fmla="*/ 240 w 2519"/>
                <a:gd name="T5" fmla="*/ 368 h 1941"/>
                <a:gd name="T6" fmla="*/ 232 w 2519"/>
                <a:gd name="T7" fmla="*/ 368 h 1941"/>
                <a:gd name="T8" fmla="*/ 188 w 2519"/>
                <a:gd name="T9" fmla="*/ 411 h 1941"/>
                <a:gd name="T10" fmla="*/ 188 w 2519"/>
                <a:gd name="T11" fmla="*/ 411 h 1941"/>
                <a:gd name="T12" fmla="*/ 226 w 2519"/>
                <a:gd name="T13" fmla="*/ 455 h 1941"/>
                <a:gd name="T14" fmla="*/ 308 w 2519"/>
                <a:gd name="T15" fmla="*/ 681 h 1941"/>
                <a:gd name="T16" fmla="*/ 689 w 2519"/>
                <a:gd name="T17" fmla="*/ 681 h 1941"/>
                <a:gd name="T18" fmla="*/ 724 w 2519"/>
                <a:gd name="T19" fmla="*/ 716 h 1941"/>
                <a:gd name="T20" fmla="*/ 689 w 2519"/>
                <a:gd name="T21" fmla="*/ 752 h 1941"/>
                <a:gd name="T22" fmla="*/ 377 w 2519"/>
                <a:gd name="T23" fmla="*/ 752 h 1941"/>
                <a:gd name="T24" fmla="*/ 508 w 2519"/>
                <a:gd name="T25" fmla="*/ 841 h 1941"/>
                <a:gd name="T26" fmla="*/ 694 w 2519"/>
                <a:gd name="T27" fmla="*/ 1122 h 1941"/>
                <a:gd name="T28" fmla="*/ 792 w 2519"/>
                <a:gd name="T29" fmla="*/ 1122 h 1941"/>
                <a:gd name="T30" fmla="*/ 828 w 2519"/>
                <a:gd name="T31" fmla="*/ 1158 h 1941"/>
                <a:gd name="T32" fmla="*/ 792 w 2519"/>
                <a:gd name="T33" fmla="*/ 1193 h 1941"/>
                <a:gd name="T34" fmla="*/ 696 w 2519"/>
                <a:gd name="T35" fmla="*/ 1193 h 1941"/>
                <a:gd name="T36" fmla="*/ 693 w 2519"/>
                <a:gd name="T37" fmla="*/ 1562 h 1941"/>
                <a:gd name="T38" fmla="*/ 704 w 2519"/>
                <a:gd name="T39" fmla="*/ 1633 h 1941"/>
                <a:gd name="T40" fmla="*/ 1022 w 2519"/>
                <a:gd name="T41" fmla="*/ 1633 h 1941"/>
                <a:gd name="T42" fmla="*/ 1058 w 2519"/>
                <a:gd name="T43" fmla="*/ 1668 h 1941"/>
                <a:gd name="T44" fmla="*/ 1058 w 2519"/>
                <a:gd name="T45" fmla="*/ 1668 h 1941"/>
                <a:gd name="T46" fmla="*/ 1022 w 2519"/>
                <a:gd name="T47" fmla="*/ 1703 h 1941"/>
                <a:gd name="T48" fmla="*/ 735 w 2519"/>
                <a:gd name="T49" fmla="*/ 1703 h 1941"/>
                <a:gd name="T50" fmla="*/ 1325 w 2519"/>
                <a:gd name="T51" fmla="*/ 1598 h 1941"/>
                <a:gd name="T52" fmla="*/ 1926 w 2519"/>
                <a:gd name="T53" fmla="*/ 1205 h 1941"/>
                <a:gd name="T54" fmla="*/ 2513 w 2519"/>
                <a:gd name="T55" fmla="*/ 783 h 1941"/>
                <a:gd name="T56" fmla="*/ 2503 w 2519"/>
                <a:gd name="T57" fmla="*/ 637 h 1941"/>
                <a:gd name="T58" fmla="*/ 2358 w 2519"/>
                <a:gd name="T59" fmla="*/ 637 h 1941"/>
                <a:gd name="T60" fmla="*/ 2323 w 2519"/>
                <a:gd name="T61" fmla="*/ 602 h 1941"/>
                <a:gd name="T62" fmla="*/ 2358 w 2519"/>
                <a:gd name="T63" fmla="*/ 567 h 1941"/>
                <a:gd name="T64" fmla="*/ 2476 w 2519"/>
                <a:gd name="T65" fmla="*/ 567 h 1941"/>
                <a:gd name="T66" fmla="*/ 2357 w 2519"/>
                <a:gd name="T67" fmla="*/ 419 h 1941"/>
                <a:gd name="T68" fmla="*/ 2345 w 2519"/>
                <a:gd name="T69" fmla="*/ 421 h 1941"/>
                <a:gd name="T70" fmla="*/ 2099 w 2519"/>
                <a:gd name="T71" fmla="*/ 421 h 1941"/>
                <a:gd name="T72" fmla="*/ 2063 w 2519"/>
                <a:gd name="T73" fmla="*/ 386 h 1941"/>
                <a:gd name="T74" fmla="*/ 2099 w 2519"/>
                <a:gd name="T75" fmla="*/ 351 h 1941"/>
                <a:gd name="T76" fmla="*/ 2263 w 2519"/>
                <a:gd name="T77" fmla="*/ 351 h 1941"/>
                <a:gd name="T78" fmla="*/ 2156 w 2519"/>
                <a:gd name="T79" fmla="*/ 296 h 1941"/>
                <a:gd name="T80" fmla="*/ 1763 w 2519"/>
                <a:gd name="T81" fmla="*/ 363 h 1941"/>
                <a:gd name="T82" fmla="*/ 796 w 2519"/>
                <a:gd name="T83" fmla="*/ 100 h 1941"/>
                <a:gd name="T84" fmla="*/ 390 w 2519"/>
                <a:gd name="T85" fmla="*/ 149 h 1941"/>
                <a:gd name="T86" fmla="*/ 189 w 2519"/>
                <a:gd name="T87" fmla="*/ 149 h 1941"/>
                <a:gd name="T88" fmla="*/ 145 w 2519"/>
                <a:gd name="T89" fmla="*/ 193 h 1941"/>
                <a:gd name="T90" fmla="*/ 189 w 2519"/>
                <a:gd name="T91" fmla="*/ 236 h 1941"/>
                <a:gd name="T92" fmla="*/ 308 w 2519"/>
                <a:gd name="T93" fmla="*/ 236 h 1941"/>
                <a:gd name="T94" fmla="*/ 291 w 2519"/>
                <a:gd name="T95" fmla="*/ 261 h 1941"/>
                <a:gd name="T96" fmla="*/ 43 w 2519"/>
                <a:gd name="T97" fmla="*/ 261 h 1941"/>
                <a:gd name="T98" fmla="*/ 0 w 2519"/>
                <a:gd name="T99" fmla="*/ 304 h 1941"/>
                <a:gd name="T100" fmla="*/ 43 w 2519"/>
                <a:gd name="T101" fmla="*/ 348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19" h="1941">
                  <a:moveTo>
                    <a:pt x="43" y="348"/>
                  </a:moveTo>
                  <a:cubicBezTo>
                    <a:pt x="247" y="348"/>
                    <a:pt x="247" y="348"/>
                    <a:pt x="247" y="348"/>
                  </a:cubicBezTo>
                  <a:cubicBezTo>
                    <a:pt x="245" y="354"/>
                    <a:pt x="242" y="361"/>
                    <a:pt x="240" y="368"/>
                  </a:cubicBezTo>
                  <a:cubicBezTo>
                    <a:pt x="232" y="368"/>
                    <a:pt x="232" y="368"/>
                    <a:pt x="232" y="368"/>
                  </a:cubicBezTo>
                  <a:cubicBezTo>
                    <a:pt x="208" y="368"/>
                    <a:pt x="188" y="387"/>
                    <a:pt x="188" y="411"/>
                  </a:cubicBezTo>
                  <a:cubicBezTo>
                    <a:pt x="188" y="411"/>
                    <a:pt x="188" y="411"/>
                    <a:pt x="188" y="411"/>
                  </a:cubicBezTo>
                  <a:cubicBezTo>
                    <a:pt x="188" y="434"/>
                    <a:pt x="205" y="452"/>
                    <a:pt x="226" y="455"/>
                  </a:cubicBezTo>
                  <a:cubicBezTo>
                    <a:pt x="224" y="529"/>
                    <a:pt x="248" y="606"/>
                    <a:pt x="308" y="681"/>
                  </a:cubicBezTo>
                  <a:cubicBezTo>
                    <a:pt x="689" y="681"/>
                    <a:pt x="689" y="681"/>
                    <a:pt x="689" y="681"/>
                  </a:cubicBezTo>
                  <a:cubicBezTo>
                    <a:pt x="708" y="681"/>
                    <a:pt x="724" y="697"/>
                    <a:pt x="724" y="716"/>
                  </a:cubicBezTo>
                  <a:cubicBezTo>
                    <a:pt x="724" y="736"/>
                    <a:pt x="708" y="752"/>
                    <a:pt x="689" y="752"/>
                  </a:cubicBezTo>
                  <a:cubicBezTo>
                    <a:pt x="377" y="752"/>
                    <a:pt x="377" y="752"/>
                    <a:pt x="377" y="752"/>
                  </a:cubicBezTo>
                  <a:cubicBezTo>
                    <a:pt x="413" y="783"/>
                    <a:pt x="456" y="813"/>
                    <a:pt x="508" y="841"/>
                  </a:cubicBezTo>
                  <a:cubicBezTo>
                    <a:pt x="647" y="913"/>
                    <a:pt x="686" y="1002"/>
                    <a:pt x="694" y="1122"/>
                  </a:cubicBezTo>
                  <a:cubicBezTo>
                    <a:pt x="792" y="1122"/>
                    <a:pt x="792" y="1122"/>
                    <a:pt x="792" y="1122"/>
                  </a:cubicBezTo>
                  <a:cubicBezTo>
                    <a:pt x="812" y="1122"/>
                    <a:pt x="828" y="1138"/>
                    <a:pt x="828" y="1158"/>
                  </a:cubicBezTo>
                  <a:cubicBezTo>
                    <a:pt x="828" y="1177"/>
                    <a:pt x="812" y="1193"/>
                    <a:pt x="792" y="1193"/>
                  </a:cubicBezTo>
                  <a:cubicBezTo>
                    <a:pt x="696" y="1193"/>
                    <a:pt x="696" y="1193"/>
                    <a:pt x="696" y="1193"/>
                  </a:cubicBezTo>
                  <a:cubicBezTo>
                    <a:pt x="695" y="1294"/>
                    <a:pt x="684" y="1415"/>
                    <a:pt x="693" y="1562"/>
                  </a:cubicBezTo>
                  <a:cubicBezTo>
                    <a:pt x="694" y="1587"/>
                    <a:pt x="698" y="1611"/>
                    <a:pt x="704" y="1633"/>
                  </a:cubicBezTo>
                  <a:cubicBezTo>
                    <a:pt x="1022" y="1633"/>
                    <a:pt x="1022" y="1633"/>
                    <a:pt x="1022" y="1633"/>
                  </a:cubicBezTo>
                  <a:cubicBezTo>
                    <a:pt x="1042" y="1633"/>
                    <a:pt x="1058" y="1649"/>
                    <a:pt x="1058" y="1668"/>
                  </a:cubicBezTo>
                  <a:cubicBezTo>
                    <a:pt x="1058" y="1668"/>
                    <a:pt x="1058" y="1668"/>
                    <a:pt x="1058" y="1668"/>
                  </a:cubicBezTo>
                  <a:cubicBezTo>
                    <a:pt x="1058" y="1688"/>
                    <a:pt x="1042" y="1703"/>
                    <a:pt x="1022" y="1703"/>
                  </a:cubicBezTo>
                  <a:cubicBezTo>
                    <a:pt x="735" y="1703"/>
                    <a:pt x="735" y="1703"/>
                    <a:pt x="735" y="1703"/>
                  </a:cubicBezTo>
                  <a:cubicBezTo>
                    <a:pt x="882" y="1941"/>
                    <a:pt x="1354" y="1826"/>
                    <a:pt x="1325" y="1598"/>
                  </a:cubicBezTo>
                  <a:cubicBezTo>
                    <a:pt x="1290" y="1318"/>
                    <a:pt x="1705" y="1055"/>
                    <a:pt x="1926" y="1205"/>
                  </a:cubicBezTo>
                  <a:cubicBezTo>
                    <a:pt x="2118" y="1336"/>
                    <a:pt x="2468" y="1126"/>
                    <a:pt x="2513" y="783"/>
                  </a:cubicBezTo>
                  <a:cubicBezTo>
                    <a:pt x="2519" y="730"/>
                    <a:pt x="2515" y="681"/>
                    <a:pt x="2503" y="637"/>
                  </a:cubicBezTo>
                  <a:cubicBezTo>
                    <a:pt x="2358" y="637"/>
                    <a:pt x="2358" y="637"/>
                    <a:pt x="2358" y="637"/>
                  </a:cubicBezTo>
                  <a:cubicBezTo>
                    <a:pt x="2339" y="637"/>
                    <a:pt x="2323" y="622"/>
                    <a:pt x="2323" y="602"/>
                  </a:cubicBezTo>
                  <a:cubicBezTo>
                    <a:pt x="2323" y="583"/>
                    <a:pt x="2339" y="567"/>
                    <a:pt x="2358" y="567"/>
                  </a:cubicBezTo>
                  <a:cubicBezTo>
                    <a:pt x="2476" y="567"/>
                    <a:pt x="2476" y="567"/>
                    <a:pt x="2476" y="567"/>
                  </a:cubicBezTo>
                  <a:cubicBezTo>
                    <a:pt x="2446" y="508"/>
                    <a:pt x="2402" y="459"/>
                    <a:pt x="2357" y="419"/>
                  </a:cubicBezTo>
                  <a:cubicBezTo>
                    <a:pt x="2353" y="421"/>
                    <a:pt x="2349" y="421"/>
                    <a:pt x="2345" y="421"/>
                  </a:cubicBezTo>
                  <a:cubicBezTo>
                    <a:pt x="2099" y="421"/>
                    <a:pt x="2099" y="421"/>
                    <a:pt x="2099" y="421"/>
                  </a:cubicBezTo>
                  <a:cubicBezTo>
                    <a:pt x="2079" y="421"/>
                    <a:pt x="2063" y="405"/>
                    <a:pt x="2063" y="386"/>
                  </a:cubicBezTo>
                  <a:cubicBezTo>
                    <a:pt x="2063" y="366"/>
                    <a:pt x="2079" y="351"/>
                    <a:pt x="2099" y="351"/>
                  </a:cubicBezTo>
                  <a:cubicBezTo>
                    <a:pt x="2263" y="351"/>
                    <a:pt x="2263" y="351"/>
                    <a:pt x="2263" y="351"/>
                  </a:cubicBezTo>
                  <a:cubicBezTo>
                    <a:pt x="2203" y="314"/>
                    <a:pt x="2156" y="296"/>
                    <a:pt x="2156" y="296"/>
                  </a:cubicBezTo>
                  <a:cubicBezTo>
                    <a:pt x="1955" y="246"/>
                    <a:pt x="1847" y="320"/>
                    <a:pt x="1763" y="363"/>
                  </a:cubicBezTo>
                  <a:cubicBezTo>
                    <a:pt x="1529" y="483"/>
                    <a:pt x="1078" y="446"/>
                    <a:pt x="796" y="100"/>
                  </a:cubicBezTo>
                  <a:cubicBezTo>
                    <a:pt x="697" y="0"/>
                    <a:pt x="521" y="41"/>
                    <a:pt x="390" y="149"/>
                  </a:cubicBezTo>
                  <a:cubicBezTo>
                    <a:pt x="189" y="149"/>
                    <a:pt x="189" y="149"/>
                    <a:pt x="189" y="149"/>
                  </a:cubicBezTo>
                  <a:cubicBezTo>
                    <a:pt x="165" y="149"/>
                    <a:pt x="145" y="169"/>
                    <a:pt x="145" y="193"/>
                  </a:cubicBezTo>
                  <a:cubicBezTo>
                    <a:pt x="145" y="217"/>
                    <a:pt x="165" y="236"/>
                    <a:pt x="189" y="236"/>
                  </a:cubicBezTo>
                  <a:cubicBezTo>
                    <a:pt x="308" y="236"/>
                    <a:pt x="308" y="236"/>
                    <a:pt x="308" y="236"/>
                  </a:cubicBezTo>
                  <a:cubicBezTo>
                    <a:pt x="302" y="244"/>
                    <a:pt x="296" y="252"/>
                    <a:pt x="291" y="261"/>
                  </a:cubicBezTo>
                  <a:cubicBezTo>
                    <a:pt x="43" y="261"/>
                    <a:pt x="43" y="261"/>
                    <a:pt x="43" y="261"/>
                  </a:cubicBezTo>
                  <a:cubicBezTo>
                    <a:pt x="19" y="261"/>
                    <a:pt x="0" y="280"/>
                    <a:pt x="0" y="304"/>
                  </a:cubicBezTo>
                  <a:cubicBezTo>
                    <a:pt x="0" y="328"/>
                    <a:pt x="19" y="348"/>
                    <a:pt x="43" y="348"/>
                  </a:cubicBezTo>
                  <a:close/>
                </a:path>
              </a:pathLst>
            </a:custGeom>
            <a:solidFill>
              <a:srgbClr val="CC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395" name="Freeform 7">
              <a:extLst>
                <a:ext uri="{FF2B5EF4-FFF2-40B4-BE49-F238E27FC236}">
                  <a16:creationId xmlns:a16="http://schemas.microsoft.com/office/drawing/2014/main" id="{4F569C10-1191-4491-BFDB-A02596FE9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6288" y="4618037"/>
              <a:ext cx="809625" cy="201613"/>
            </a:xfrm>
            <a:custGeom>
              <a:avLst/>
              <a:gdLst>
                <a:gd name="T0" fmla="*/ 33 w 281"/>
                <a:gd name="T1" fmla="*/ 0 h 70"/>
                <a:gd name="T2" fmla="*/ 248 w 281"/>
                <a:gd name="T3" fmla="*/ 0 h 70"/>
                <a:gd name="T4" fmla="*/ 281 w 281"/>
                <a:gd name="T5" fmla="*/ 33 h 70"/>
                <a:gd name="T6" fmla="*/ 281 w 281"/>
                <a:gd name="T7" fmla="*/ 37 h 70"/>
                <a:gd name="T8" fmla="*/ 248 w 281"/>
                <a:gd name="T9" fmla="*/ 70 h 70"/>
                <a:gd name="T10" fmla="*/ 33 w 281"/>
                <a:gd name="T11" fmla="*/ 70 h 70"/>
                <a:gd name="T12" fmla="*/ 0 w 281"/>
                <a:gd name="T13" fmla="*/ 37 h 70"/>
                <a:gd name="T14" fmla="*/ 0 w 281"/>
                <a:gd name="T15" fmla="*/ 33 h 70"/>
                <a:gd name="T16" fmla="*/ 33 w 281"/>
                <a:gd name="T1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70">
                  <a:moveTo>
                    <a:pt x="33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66" y="0"/>
                    <a:pt x="281" y="15"/>
                    <a:pt x="281" y="33"/>
                  </a:cubicBezTo>
                  <a:cubicBezTo>
                    <a:pt x="281" y="37"/>
                    <a:pt x="281" y="37"/>
                    <a:pt x="281" y="37"/>
                  </a:cubicBezTo>
                  <a:cubicBezTo>
                    <a:pt x="281" y="55"/>
                    <a:pt x="266" y="70"/>
                    <a:pt x="248" y="70"/>
                  </a:cubicBezTo>
                  <a:cubicBezTo>
                    <a:pt x="33" y="70"/>
                    <a:pt x="33" y="70"/>
                    <a:pt x="33" y="70"/>
                  </a:cubicBezTo>
                  <a:cubicBezTo>
                    <a:pt x="15" y="70"/>
                    <a:pt x="0" y="55"/>
                    <a:pt x="0" y="3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396" name="Freeform 8">
              <a:extLst>
                <a:ext uri="{FF2B5EF4-FFF2-40B4-BE49-F238E27FC236}">
                  <a16:creationId xmlns:a16="http://schemas.microsoft.com/office/drawing/2014/main" id="{95F5004C-641B-40AB-82F4-3EE1763FB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0225" y="4618037"/>
              <a:ext cx="204788" cy="201613"/>
            </a:xfrm>
            <a:custGeom>
              <a:avLst/>
              <a:gdLst>
                <a:gd name="T0" fmla="*/ 34 w 71"/>
                <a:gd name="T1" fmla="*/ 0 h 70"/>
                <a:gd name="T2" fmla="*/ 37 w 71"/>
                <a:gd name="T3" fmla="*/ 0 h 70"/>
                <a:gd name="T4" fmla="*/ 71 w 71"/>
                <a:gd name="T5" fmla="*/ 33 h 70"/>
                <a:gd name="T6" fmla="*/ 71 w 71"/>
                <a:gd name="T7" fmla="*/ 37 h 70"/>
                <a:gd name="T8" fmla="*/ 37 w 71"/>
                <a:gd name="T9" fmla="*/ 70 h 70"/>
                <a:gd name="T10" fmla="*/ 34 w 71"/>
                <a:gd name="T11" fmla="*/ 70 h 70"/>
                <a:gd name="T12" fmla="*/ 0 w 71"/>
                <a:gd name="T13" fmla="*/ 37 h 70"/>
                <a:gd name="T14" fmla="*/ 0 w 71"/>
                <a:gd name="T15" fmla="*/ 33 h 70"/>
                <a:gd name="T16" fmla="*/ 34 w 71"/>
                <a:gd name="T1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70">
                  <a:moveTo>
                    <a:pt x="34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56" y="0"/>
                    <a:pt x="71" y="15"/>
                    <a:pt x="71" y="33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71" y="55"/>
                    <a:pt x="56" y="70"/>
                    <a:pt x="37" y="70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15" y="70"/>
                    <a:pt x="0" y="55"/>
                    <a:pt x="0" y="3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397" name="Freeform 9">
              <a:extLst>
                <a:ext uri="{FF2B5EF4-FFF2-40B4-BE49-F238E27FC236}">
                  <a16:creationId xmlns:a16="http://schemas.microsoft.com/office/drawing/2014/main" id="{879C8D01-A0BF-46D9-B795-55844B18C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7688" y="4878387"/>
              <a:ext cx="698500" cy="204788"/>
            </a:xfrm>
            <a:custGeom>
              <a:avLst/>
              <a:gdLst>
                <a:gd name="T0" fmla="*/ 34 w 242"/>
                <a:gd name="T1" fmla="*/ 0 h 71"/>
                <a:gd name="T2" fmla="*/ 208 w 242"/>
                <a:gd name="T3" fmla="*/ 0 h 71"/>
                <a:gd name="T4" fmla="*/ 242 w 242"/>
                <a:gd name="T5" fmla="*/ 34 h 71"/>
                <a:gd name="T6" fmla="*/ 242 w 242"/>
                <a:gd name="T7" fmla="*/ 37 h 71"/>
                <a:gd name="T8" fmla="*/ 208 w 242"/>
                <a:gd name="T9" fmla="*/ 71 h 71"/>
                <a:gd name="T10" fmla="*/ 34 w 242"/>
                <a:gd name="T11" fmla="*/ 71 h 71"/>
                <a:gd name="T12" fmla="*/ 0 w 242"/>
                <a:gd name="T13" fmla="*/ 37 h 71"/>
                <a:gd name="T14" fmla="*/ 0 w 242"/>
                <a:gd name="T15" fmla="*/ 34 h 71"/>
                <a:gd name="T16" fmla="*/ 34 w 242"/>
                <a:gd name="T1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71">
                  <a:moveTo>
                    <a:pt x="3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227" y="0"/>
                    <a:pt x="242" y="15"/>
                    <a:pt x="242" y="34"/>
                  </a:cubicBezTo>
                  <a:cubicBezTo>
                    <a:pt x="242" y="37"/>
                    <a:pt x="242" y="37"/>
                    <a:pt x="242" y="37"/>
                  </a:cubicBezTo>
                  <a:cubicBezTo>
                    <a:pt x="242" y="56"/>
                    <a:pt x="227" y="71"/>
                    <a:pt x="208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15" y="71"/>
                    <a:pt x="0" y="56"/>
                    <a:pt x="0" y="3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398" name="Freeform 10">
              <a:extLst>
                <a:ext uri="{FF2B5EF4-FFF2-40B4-BE49-F238E27FC236}">
                  <a16:creationId xmlns:a16="http://schemas.microsoft.com/office/drawing/2014/main" id="{3F256863-2826-4395-8B22-570CA5DEE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538" y="3702050"/>
              <a:ext cx="698500" cy="206375"/>
            </a:xfrm>
            <a:custGeom>
              <a:avLst/>
              <a:gdLst>
                <a:gd name="T0" fmla="*/ 34 w 242"/>
                <a:gd name="T1" fmla="*/ 0 h 71"/>
                <a:gd name="T2" fmla="*/ 208 w 242"/>
                <a:gd name="T3" fmla="*/ 0 h 71"/>
                <a:gd name="T4" fmla="*/ 242 w 242"/>
                <a:gd name="T5" fmla="*/ 34 h 71"/>
                <a:gd name="T6" fmla="*/ 242 w 242"/>
                <a:gd name="T7" fmla="*/ 37 h 71"/>
                <a:gd name="T8" fmla="*/ 208 w 242"/>
                <a:gd name="T9" fmla="*/ 71 h 71"/>
                <a:gd name="T10" fmla="*/ 34 w 242"/>
                <a:gd name="T11" fmla="*/ 71 h 71"/>
                <a:gd name="T12" fmla="*/ 0 w 242"/>
                <a:gd name="T13" fmla="*/ 37 h 71"/>
                <a:gd name="T14" fmla="*/ 0 w 242"/>
                <a:gd name="T15" fmla="*/ 34 h 71"/>
                <a:gd name="T16" fmla="*/ 34 w 242"/>
                <a:gd name="T1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71">
                  <a:moveTo>
                    <a:pt x="3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227" y="0"/>
                    <a:pt x="242" y="16"/>
                    <a:pt x="242" y="34"/>
                  </a:cubicBezTo>
                  <a:cubicBezTo>
                    <a:pt x="242" y="37"/>
                    <a:pt x="242" y="37"/>
                    <a:pt x="242" y="37"/>
                  </a:cubicBezTo>
                  <a:cubicBezTo>
                    <a:pt x="242" y="56"/>
                    <a:pt x="227" y="71"/>
                    <a:pt x="208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15" y="71"/>
                    <a:pt x="0" y="56"/>
                    <a:pt x="0" y="3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6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399" name="Freeform 11">
              <a:extLst>
                <a:ext uri="{FF2B5EF4-FFF2-40B4-BE49-F238E27FC236}">
                  <a16:creationId xmlns:a16="http://schemas.microsoft.com/office/drawing/2014/main" id="{9E53960F-2CF8-4F37-B259-07CC26A5A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6113" y="4367212"/>
              <a:ext cx="498475" cy="201613"/>
            </a:xfrm>
            <a:custGeom>
              <a:avLst/>
              <a:gdLst>
                <a:gd name="T0" fmla="*/ 34 w 173"/>
                <a:gd name="T1" fmla="*/ 0 h 70"/>
                <a:gd name="T2" fmla="*/ 139 w 173"/>
                <a:gd name="T3" fmla="*/ 0 h 70"/>
                <a:gd name="T4" fmla="*/ 173 w 173"/>
                <a:gd name="T5" fmla="*/ 33 h 70"/>
                <a:gd name="T6" fmla="*/ 173 w 173"/>
                <a:gd name="T7" fmla="*/ 37 h 70"/>
                <a:gd name="T8" fmla="*/ 139 w 173"/>
                <a:gd name="T9" fmla="*/ 70 h 70"/>
                <a:gd name="T10" fmla="*/ 34 w 173"/>
                <a:gd name="T11" fmla="*/ 70 h 70"/>
                <a:gd name="T12" fmla="*/ 0 w 173"/>
                <a:gd name="T13" fmla="*/ 37 h 70"/>
                <a:gd name="T14" fmla="*/ 0 w 173"/>
                <a:gd name="T15" fmla="*/ 33 h 70"/>
                <a:gd name="T16" fmla="*/ 34 w 173"/>
                <a:gd name="T1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" h="70">
                  <a:moveTo>
                    <a:pt x="34" y="0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158" y="0"/>
                    <a:pt x="173" y="15"/>
                    <a:pt x="173" y="33"/>
                  </a:cubicBezTo>
                  <a:cubicBezTo>
                    <a:pt x="173" y="37"/>
                    <a:pt x="173" y="37"/>
                    <a:pt x="173" y="37"/>
                  </a:cubicBezTo>
                  <a:cubicBezTo>
                    <a:pt x="173" y="55"/>
                    <a:pt x="158" y="70"/>
                    <a:pt x="139" y="70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15" y="70"/>
                    <a:pt x="0" y="55"/>
                    <a:pt x="0" y="3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0" name="Freeform 12">
              <a:extLst>
                <a:ext uri="{FF2B5EF4-FFF2-40B4-BE49-F238E27FC236}">
                  <a16:creationId xmlns:a16="http://schemas.microsoft.com/office/drawing/2014/main" id="{C488280E-0EA9-4653-864C-65C9EFF90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0" y="3494087"/>
              <a:ext cx="496888" cy="206375"/>
            </a:xfrm>
            <a:custGeom>
              <a:avLst/>
              <a:gdLst>
                <a:gd name="T0" fmla="*/ 33 w 172"/>
                <a:gd name="T1" fmla="*/ 0 h 71"/>
                <a:gd name="T2" fmla="*/ 139 w 172"/>
                <a:gd name="T3" fmla="*/ 0 h 71"/>
                <a:gd name="T4" fmla="*/ 172 w 172"/>
                <a:gd name="T5" fmla="*/ 34 h 71"/>
                <a:gd name="T6" fmla="*/ 172 w 172"/>
                <a:gd name="T7" fmla="*/ 37 h 71"/>
                <a:gd name="T8" fmla="*/ 139 w 172"/>
                <a:gd name="T9" fmla="*/ 71 h 71"/>
                <a:gd name="T10" fmla="*/ 33 w 172"/>
                <a:gd name="T11" fmla="*/ 71 h 71"/>
                <a:gd name="T12" fmla="*/ 0 w 172"/>
                <a:gd name="T13" fmla="*/ 37 h 71"/>
                <a:gd name="T14" fmla="*/ 0 w 172"/>
                <a:gd name="T15" fmla="*/ 34 h 71"/>
                <a:gd name="T16" fmla="*/ 33 w 172"/>
                <a:gd name="T1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71">
                  <a:moveTo>
                    <a:pt x="33" y="0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157" y="0"/>
                    <a:pt x="172" y="15"/>
                    <a:pt x="172" y="34"/>
                  </a:cubicBezTo>
                  <a:cubicBezTo>
                    <a:pt x="172" y="37"/>
                    <a:pt x="172" y="37"/>
                    <a:pt x="172" y="37"/>
                  </a:cubicBezTo>
                  <a:cubicBezTo>
                    <a:pt x="172" y="56"/>
                    <a:pt x="157" y="71"/>
                    <a:pt x="139" y="71"/>
                  </a:cubicBezTo>
                  <a:cubicBezTo>
                    <a:pt x="33" y="71"/>
                    <a:pt x="33" y="71"/>
                    <a:pt x="33" y="71"/>
                  </a:cubicBezTo>
                  <a:cubicBezTo>
                    <a:pt x="15" y="71"/>
                    <a:pt x="0" y="56"/>
                    <a:pt x="0" y="3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1" name="Freeform 13">
              <a:extLst>
                <a:ext uri="{FF2B5EF4-FFF2-40B4-BE49-F238E27FC236}">
                  <a16:creationId xmlns:a16="http://schemas.microsoft.com/office/drawing/2014/main" id="{B604EB5B-24E7-4C79-86F2-2E550FB7E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8325" y="5953125"/>
              <a:ext cx="1001713" cy="250825"/>
            </a:xfrm>
            <a:custGeom>
              <a:avLst/>
              <a:gdLst>
                <a:gd name="T0" fmla="*/ 305 w 347"/>
                <a:gd name="T1" fmla="*/ 87 h 87"/>
                <a:gd name="T2" fmla="*/ 41 w 347"/>
                <a:gd name="T3" fmla="*/ 87 h 87"/>
                <a:gd name="T4" fmla="*/ 0 w 347"/>
                <a:gd name="T5" fmla="*/ 45 h 87"/>
                <a:gd name="T6" fmla="*/ 0 w 347"/>
                <a:gd name="T7" fmla="*/ 41 h 87"/>
                <a:gd name="T8" fmla="*/ 41 w 347"/>
                <a:gd name="T9" fmla="*/ 0 h 87"/>
                <a:gd name="T10" fmla="*/ 305 w 347"/>
                <a:gd name="T11" fmla="*/ 0 h 87"/>
                <a:gd name="T12" fmla="*/ 347 w 347"/>
                <a:gd name="T13" fmla="*/ 41 h 87"/>
                <a:gd name="T14" fmla="*/ 347 w 347"/>
                <a:gd name="T15" fmla="*/ 45 h 87"/>
                <a:gd name="T16" fmla="*/ 305 w 347"/>
                <a:gd name="T1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7" h="87">
                  <a:moveTo>
                    <a:pt x="305" y="87"/>
                  </a:moveTo>
                  <a:cubicBezTo>
                    <a:pt x="41" y="87"/>
                    <a:pt x="41" y="87"/>
                    <a:pt x="41" y="87"/>
                  </a:cubicBezTo>
                  <a:cubicBezTo>
                    <a:pt x="18" y="87"/>
                    <a:pt x="0" y="68"/>
                    <a:pt x="0" y="4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305" y="0"/>
                    <a:pt x="305" y="0"/>
                    <a:pt x="305" y="0"/>
                  </a:cubicBezTo>
                  <a:cubicBezTo>
                    <a:pt x="328" y="0"/>
                    <a:pt x="347" y="18"/>
                    <a:pt x="347" y="41"/>
                  </a:cubicBezTo>
                  <a:cubicBezTo>
                    <a:pt x="347" y="45"/>
                    <a:pt x="347" y="45"/>
                    <a:pt x="347" y="45"/>
                  </a:cubicBezTo>
                  <a:cubicBezTo>
                    <a:pt x="347" y="68"/>
                    <a:pt x="328" y="87"/>
                    <a:pt x="305" y="87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2" name="Freeform 14">
              <a:extLst>
                <a:ext uri="{FF2B5EF4-FFF2-40B4-BE49-F238E27FC236}">
                  <a16:creationId xmlns:a16="http://schemas.microsoft.com/office/drawing/2014/main" id="{62D1B7BD-8945-4060-8C22-F4C88C27C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013" y="5632450"/>
              <a:ext cx="857250" cy="250825"/>
            </a:xfrm>
            <a:custGeom>
              <a:avLst/>
              <a:gdLst>
                <a:gd name="T0" fmla="*/ 255 w 297"/>
                <a:gd name="T1" fmla="*/ 87 h 87"/>
                <a:gd name="T2" fmla="*/ 41 w 297"/>
                <a:gd name="T3" fmla="*/ 87 h 87"/>
                <a:gd name="T4" fmla="*/ 0 w 297"/>
                <a:gd name="T5" fmla="*/ 45 h 87"/>
                <a:gd name="T6" fmla="*/ 0 w 297"/>
                <a:gd name="T7" fmla="*/ 41 h 87"/>
                <a:gd name="T8" fmla="*/ 41 w 297"/>
                <a:gd name="T9" fmla="*/ 0 h 87"/>
                <a:gd name="T10" fmla="*/ 255 w 297"/>
                <a:gd name="T11" fmla="*/ 0 h 87"/>
                <a:gd name="T12" fmla="*/ 297 w 297"/>
                <a:gd name="T13" fmla="*/ 41 h 87"/>
                <a:gd name="T14" fmla="*/ 297 w 297"/>
                <a:gd name="T15" fmla="*/ 45 h 87"/>
                <a:gd name="T16" fmla="*/ 255 w 297"/>
                <a:gd name="T1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7" h="87">
                  <a:moveTo>
                    <a:pt x="255" y="87"/>
                  </a:moveTo>
                  <a:cubicBezTo>
                    <a:pt x="41" y="87"/>
                    <a:pt x="41" y="87"/>
                    <a:pt x="41" y="87"/>
                  </a:cubicBezTo>
                  <a:cubicBezTo>
                    <a:pt x="18" y="87"/>
                    <a:pt x="0" y="68"/>
                    <a:pt x="0" y="4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78" y="0"/>
                    <a:pt x="297" y="18"/>
                    <a:pt x="297" y="41"/>
                  </a:cubicBezTo>
                  <a:cubicBezTo>
                    <a:pt x="297" y="45"/>
                    <a:pt x="297" y="45"/>
                    <a:pt x="297" y="45"/>
                  </a:cubicBezTo>
                  <a:cubicBezTo>
                    <a:pt x="297" y="68"/>
                    <a:pt x="278" y="87"/>
                    <a:pt x="255" y="87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3" name="Freeform 15">
              <a:extLst>
                <a:ext uri="{FF2B5EF4-FFF2-40B4-BE49-F238E27FC236}">
                  <a16:creationId xmlns:a16="http://schemas.microsoft.com/office/drawing/2014/main" id="{562A2BEF-0847-49F1-BA16-FBE59C3EE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2838" y="6261100"/>
              <a:ext cx="612775" cy="252413"/>
            </a:xfrm>
            <a:custGeom>
              <a:avLst/>
              <a:gdLst>
                <a:gd name="T0" fmla="*/ 171 w 212"/>
                <a:gd name="T1" fmla="*/ 87 h 87"/>
                <a:gd name="T2" fmla="*/ 41 w 212"/>
                <a:gd name="T3" fmla="*/ 87 h 87"/>
                <a:gd name="T4" fmla="*/ 0 w 212"/>
                <a:gd name="T5" fmla="*/ 45 h 87"/>
                <a:gd name="T6" fmla="*/ 0 w 212"/>
                <a:gd name="T7" fmla="*/ 41 h 87"/>
                <a:gd name="T8" fmla="*/ 41 w 212"/>
                <a:gd name="T9" fmla="*/ 0 h 87"/>
                <a:gd name="T10" fmla="*/ 171 w 212"/>
                <a:gd name="T11" fmla="*/ 0 h 87"/>
                <a:gd name="T12" fmla="*/ 212 w 212"/>
                <a:gd name="T13" fmla="*/ 41 h 87"/>
                <a:gd name="T14" fmla="*/ 212 w 212"/>
                <a:gd name="T15" fmla="*/ 45 h 87"/>
                <a:gd name="T16" fmla="*/ 171 w 212"/>
                <a:gd name="T1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" h="87">
                  <a:moveTo>
                    <a:pt x="171" y="87"/>
                  </a:moveTo>
                  <a:cubicBezTo>
                    <a:pt x="41" y="87"/>
                    <a:pt x="41" y="87"/>
                    <a:pt x="41" y="87"/>
                  </a:cubicBezTo>
                  <a:cubicBezTo>
                    <a:pt x="18" y="87"/>
                    <a:pt x="0" y="68"/>
                    <a:pt x="0" y="4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94" y="0"/>
                    <a:pt x="212" y="19"/>
                    <a:pt x="212" y="41"/>
                  </a:cubicBezTo>
                  <a:cubicBezTo>
                    <a:pt x="212" y="45"/>
                    <a:pt x="212" y="45"/>
                    <a:pt x="212" y="45"/>
                  </a:cubicBezTo>
                  <a:cubicBezTo>
                    <a:pt x="212" y="68"/>
                    <a:pt x="194" y="87"/>
                    <a:pt x="171" y="87"/>
                  </a:cubicBezTo>
                  <a:close/>
                </a:path>
              </a:pathLst>
            </a:custGeom>
            <a:solidFill>
              <a:srgbClr val="D4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404" name="Group 215">
            <a:extLst>
              <a:ext uri="{FF2B5EF4-FFF2-40B4-BE49-F238E27FC236}">
                <a16:creationId xmlns:a16="http://schemas.microsoft.com/office/drawing/2014/main" id="{07CF578C-86C1-4EEC-9FA3-558BC9C7F9FD}"/>
              </a:ext>
            </a:extLst>
          </p:cNvPr>
          <p:cNvGrpSpPr/>
          <p:nvPr/>
        </p:nvGrpSpPr>
        <p:grpSpPr>
          <a:xfrm>
            <a:off x="8040027" y="2468220"/>
            <a:ext cx="1839673" cy="1433326"/>
            <a:chOff x="7653338" y="-14288"/>
            <a:chExt cx="3679825" cy="2867026"/>
          </a:xfrm>
        </p:grpSpPr>
        <p:sp>
          <p:nvSpPr>
            <p:cNvPr id="405" name="Freeform 16">
              <a:extLst>
                <a:ext uri="{FF2B5EF4-FFF2-40B4-BE49-F238E27FC236}">
                  <a16:creationId xmlns:a16="http://schemas.microsoft.com/office/drawing/2014/main" id="{1242FAC4-FA16-42A3-8763-CED1131DF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4650" y="63500"/>
              <a:ext cx="3278188" cy="2789238"/>
            </a:xfrm>
            <a:custGeom>
              <a:avLst/>
              <a:gdLst>
                <a:gd name="T0" fmla="*/ 38 w 1136"/>
                <a:gd name="T1" fmla="*/ 418 h 966"/>
                <a:gd name="T2" fmla="*/ 117 w 1136"/>
                <a:gd name="T3" fmla="*/ 418 h 966"/>
                <a:gd name="T4" fmla="*/ 117 w 1136"/>
                <a:gd name="T5" fmla="*/ 418 h 966"/>
                <a:gd name="T6" fmla="*/ 184 w 1136"/>
                <a:gd name="T7" fmla="*/ 418 h 966"/>
                <a:gd name="T8" fmla="*/ 224 w 1136"/>
                <a:gd name="T9" fmla="*/ 380 h 966"/>
                <a:gd name="T10" fmla="*/ 213 w 1136"/>
                <a:gd name="T11" fmla="*/ 352 h 966"/>
                <a:gd name="T12" fmla="*/ 185 w 1136"/>
                <a:gd name="T13" fmla="*/ 341 h 966"/>
                <a:gd name="T14" fmla="*/ 134 w 1136"/>
                <a:gd name="T15" fmla="*/ 341 h 966"/>
                <a:gd name="T16" fmla="*/ 134 w 1136"/>
                <a:gd name="T17" fmla="*/ 340 h 966"/>
                <a:gd name="T18" fmla="*/ 97 w 1136"/>
                <a:gd name="T19" fmla="*/ 302 h 966"/>
                <a:gd name="T20" fmla="*/ 137 w 1136"/>
                <a:gd name="T21" fmla="*/ 263 h 966"/>
                <a:gd name="T22" fmla="*/ 143 w 1136"/>
                <a:gd name="T23" fmla="*/ 263 h 966"/>
                <a:gd name="T24" fmla="*/ 177 w 1136"/>
                <a:gd name="T25" fmla="*/ 244 h 966"/>
                <a:gd name="T26" fmla="*/ 584 w 1136"/>
                <a:gd name="T27" fmla="*/ 5 h 966"/>
                <a:gd name="T28" fmla="*/ 1073 w 1136"/>
                <a:gd name="T29" fmla="*/ 480 h 966"/>
                <a:gd name="T30" fmla="*/ 1071 w 1136"/>
                <a:gd name="T31" fmla="*/ 527 h 966"/>
                <a:gd name="T32" fmla="*/ 1071 w 1136"/>
                <a:gd name="T33" fmla="*/ 530 h 966"/>
                <a:gd name="T34" fmla="*/ 1097 w 1136"/>
                <a:gd name="T35" fmla="*/ 555 h 966"/>
                <a:gd name="T36" fmla="*/ 1124 w 1136"/>
                <a:gd name="T37" fmla="*/ 567 h 966"/>
                <a:gd name="T38" fmla="*/ 1136 w 1136"/>
                <a:gd name="T39" fmla="*/ 594 h 966"/>
                <a:gd name="T40" fmla="*/ 1096 w 1136"/>
                <a:gd name="T41" fmla="*/ 633 h 966"/>
                <a:gd name="T42" fmla="*/ 965 w 1136"/>
                <a:gd name="T43" fmla="*/ 633 h 966"/>
                <a:gd name="T44" fmla="*/ 935 w 1136"/>
                <a:gd name="T45" fmla="*/ 670 h 966"/>
                <a:gd name="T46" fmla="*/ 946 w 1136"/>
                <a:gd name="T47" fmla="*/ 697 h 966"/>
                <a:gd name="T48" fmla="*/ 973 w 1136"/>
                <a:gd name="T49" fmla="*/ 709 h 966"/>
                <a:gd name="T50" fmla="*/ 1024 w 1136"/>
                <a:gd name="T51" fmla="*/ 709 h 966"/>
                <a:gd name="T52" fmla="*/ 1051 w 1136"/>
                <a:gd name="T53" fmla="*/ 720 h 966"/>
                <a:gd name="T54" fmla="*/ 1062 w 1136"/>
                <a:gd name="T55" fmla="*/ 748 h 966"/>
                <a:gd name="T56" fmla="*/ 1023 w 1136"/>
                <a:gd name="T57" fmla="*/ 786 h 966"/>
                <a:gd name="T58" fmla="*/ 1007 w 1136"/>
                <a:gd name="T59" fmla="*/ 786 h 966"/>
                <a:gd name="T60" fmla="*/ 943 w 1136"/>
                <a:gd name="T61" fmla="*/ 814 h 966"/>
                <a:gd name="T62" fmla="*/ 593 w 1136"/>
                <a:gd name="T63" fmla="*/ 966 h 966"/>
                <a:gd name="T64" fmla="*/ 116 w 1136"/>
                <a:gd name="T65" fmla="*/ 547 h 966"/>
                <a:gd name="T66" fmla="*/ 57 w 1136"/>
                <a:gd name="T67" fmla="*/ 495 h 966"/>
                <a:gd name="T68" fmla="*/ 38 w 1136"/>
                <a:gd name="T69" fmla="*/ 495 h 966"/>
                <a:gd name="T70" fmla="*/ 0 w 1136"/>
                <a:gd name="T71" fmla="*/ 456 h 966"/>
                <a:gd name="T72" fmla="*/ 0 w 1136"/>
                <a:gd name="T73" fmla="*/ 456 h 966"/>
                <a:gd name="T74" fmla="*/ 38 w 1136"/>
                <a:gd name="T75" fmla="*/ 418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6" h="966">
                  <a:moveTo>
                    <a:pt x="38" y="418"/>
                  </a:moveTo>
                  <a:cubicBezTo>
                    <a:pt x="117" y="418"/>
                    <a:pt x="117" y="418"/>
                    <a:pt x="117" y="418"/>
                  </a:cubicBezTo>
                  <a:cubicBezTo>
                    <a:pt x="117" y="418"/>
                    <a:pt x="117" y="418"/>
                    <a:pt x="117" y="418"/>
                  </a:cubicBezTo>
                  <a:cubicBezTo>
                    <a:pt x="184" y="418"/>
                    <a:pt x="184" y="418"/>
                    <a:pt x="184" y="418"/>
                  </a:cubicBezTo>
                  <a:cubicBezTo>
                    <a:pt x="206" y="418"/>
                    <a:pt x="224" y="401"/>
                    <a:pt x="224" y="380"/>
                  </a:cubicBezTo>
                  <a:cubicBezTo>
                    <a:pt x="224" y="369"/>
                    <a:pt x="220" y="359"/>
                    <a:pt x="213" y="352"/>
                  </a:cubicBezTo>
                  <a:cubicBezTo>
                    <a:pt x="206" y="345"/>
                    <a:pt x="196" y="341"/>
                    <a:pt x="185" y="341"/>
                  </a:cubicBezTo>
                  <a:cubicBezTo>
                    <a:pt x="134" y="341"/>
                    <a:pt x="134" y="341"/>
                    <a:pt x="134" y="341"/>
                  </a:cubicBezTo>
                  <a:cubicBezTo>
                    <a:pt x="134" y="341"/>
                    <a:pt x="134" y="341"/>
                    <a:pt x="134" y="340"/>
                  </a:cubicBezTo>
                  <a:cubicBezTo>
                    <a:pt x="114" y="339"/>
                    <a:pt x="97" y="323"/>
                    <a:pt x="97" y="302"/>
                  </a:cubicBezTo>
                  <a:cubicBezTo>
                    <a:pt x="97" y="281"/>
                    <a:pt x="116" y="263"/>
                    <a:pt x="137" y="263"/>
                  </a:cubicBezTo>
                  <a:cubicBezTo>
                    <a:pt x="143" y="263"/>
                    <a:pt x="143" y="263"/>
                    <a:pt x="143" y="263"/>
                  </a:cubicBezTo>
                  <a:cubicBezTo>
                    <a:pt x="157" y="263"/>
                    <a:pt x="170" y="256"/>
                    <a:pt x="177" y="244"/>
                  </a:cubicBezTo>
                  <a:cubicBezTo>
                    <a:pt x="259" y="103"/>
                    <a:pt x="410" y="8"/>
                    <a:pt x="584" y="5"/>
                  </a:cubicBezTo>
                  <a:cubicBezTo>
                    <a:pt x="852" y="0"/>
                    <a:pt x="1071" y="213"/>
                    <a:pt x="1073" y="480"/>
                  </a:cubicBezTo>
                  <a:cubicBezTo>
                    <a:pt x="1073" y="496"/>
                    <a:pt x="1073" y="512"/>
                    <a:pt x="1071" y="527"/>
                  </a:cubicBezTo>
                  <a:cubicBezTo>
                    <a:pt x="1071" y="528"/>
                    <a:pt x="1071" y="529"/>
                    <a:pt x="1071" y="530"/>
                  </a:cubicBezTo>
                  <a:cubicBezTo>
                    <a:pt x="1071" y="544"/>
                    <a:pt x="1083" y="555"/>
                    <a:pt x="1097" y="555"/>
                  </a:cubicBezTo>
                  <a:cubicBezTo>
                    <a:pt x="1108" y="555"/>
                    <a:pt x="1117" y="560"/>
                    <a:pt x="1124" y="567"/>
                  </a:cubicBezTo>
                  <a:cubicBezTo>
                    <a:pt x="1131" y="574"/>
                    <a:pt x="1136" y="584"/>
                    <a:pt x="1136" y="594"/>
                  </a:cubicBezTo>
                  <a:cubicBezTo>
                    <a:pt x="1135" y="616"/>
                    <a:pt x="1117" y="633"/>
                    <a:pt x="1096" y="633"/>
                  </a:cubicBezTo>
                  <a:cubicBezTo>
                    <a:pt x="965" y="633"/>
                    <a:pt x="965" y="633"/>
                    <a:pt x="965" y="633"/>
                  </a:cubicBezTo>
                  <a:cubicBezTo>
                    <a:pt x="947" y="636"/>
                    <a:pt x="935" y="652"/>
                    <a:pt x="935" y="670"/>
                  </a:cubicBezTo>
                  <a:cubicBezTo>
                    <a:pt x="935" y="681"/>
                    <a:pt x="939" y="690"/>
                    <a:pt x="946" y="697"/>
                  </a:cubicBezTo>
                  <a:cubicBezTo>
                    <a:pt x="953" y="704"/>
                    <a:pt x="963" y="709"/>
                    <a:pt x="973" y="709"/>
                  </a:cubicBezTo>
                  <a:cubicBezTo>
                    <a:pt x="1024" y="709"/>
                    <a:pt x="1024" y="709"/>
                    <a:pt x="1024" y="709"/>
                  </a:cubicBezTo>
                  <a:cubicBezTo>
                    <a:pt x="1034" y="709"/>
                    <a:pt x="1044" y="713"/>
                    <a:pt x="1051" y="720"/>
                  </a:cubicBezTo>
                  <a:cubicBezTo>
                    <a:pt x="1058" y="727"/>
                    <a:pt x="1062" y="737"/>
                    <a:pt x="1062" y="748"/>
                  </a:cubicBezTo>
                  <a:cubicBezTo>
                    <a:pt x="1062" y="769"/>
                    <a:pt x="1044" y="786"/>
                    <a:pt x="1023" y="786"/>
                  </a:cubicBezTo>
                  <a:cubicBezTo>
                    <a:pt x="1007" y="786"/>
                    <a:pt x="1007" y="786"/>
                    <a:pt x="1007" y="786"/>
                  </a:cubicBezTo>
                  <a:cubicBezTo>
                    <a:pt x="983" y="786"/>
                    <a:pt x="960" y="796"/>
                    <a:pt x="943" y="814"/>
                  </a:cubicBezTo>
                  <a:cubicBezTo>
                    <a:pt x="855" y="907"/>
                    <a:pt x="731" y="966"/>
                    <a:pt x="593" y="966"/>
                  </a:cubicBezTo>
                  <a:cubicBezTo>
                    <a:pt x="348" y="966"/>
                    <a:pt x="146" y="783"/>
                    <a:pt x="116" y="547"/>
                  </a:cubicBezTo>
                  <a:cubicBezTo>
                    <a:pt x="112" y="517"/>
                    <a:pt x="87" y="495"/>
                    <a:pt x="57" y="495"/>
                  </a:cubicBezTo>
                  <a:cubicBezTo>
                    <a:pt x="38" y="495"/>
                    <a:pt x="38" y="495"/>
                    <a:pt x="38" y="495"/>
                  </a:cubicBezTo>
                  <a:cubicBezTo>
                    <a:pt x="17" y="495"/>
                    <a:pt x="0" y="478"/>
                    <a:pt x="0" y="456"/>
                  </a:cubicBezTo>
                  <a:cubicBezTo>
                    <a:pt x="0" y="456"/>
                    <a:pt x="0" y="456"/>
                    <a:pt x="0" y="456"/>
                  </a:cubicBezTo>
                  <a:cubicBezTo>
                    <a:pt x="0" y="435"/>
                    <a:pt x="17" y="418"/>
                    <a:pt x="38" y="418"/>
                  </a:cubicBezTo>
                  <a:close/>
                </a:path>
              </a:pathLst>
            </a:custGeom>
            <a:solidFill>
              <a:srgbClr val="E3E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6" name="Freeform 17">
              <a:extLst>
                <a:ext uri="{FF2B5EF4-FFF2-40B4-BE49-F238E27FC236}">
                  <a16:creationId xmlns:a16="http://schemas.microsoft.com/office/drawing/2014/main" id="{4A044609-352B-4F5D-BD4D-D7058DE59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1863" y="2111375"/>
              <a:ext cx="223838" cy="222250"/>
            </a:xfrm>
            <a:custGeom>
              <a:avLst/>
              <a:gdLst>
                <a:gd name="T0" fmla="*/ 37 w 78"/>
                <a:gd name="T1" fmla="*/ 77 h 77"/>
                <a:gd name="T2" fmla="*/ 41 w 78"/>
                <a:gd name="T3" fmla="*/ 77 h 77"/>
                <a:gd name="T4" fmla="*/ 78 w 78"/>
                <a:gd name="T5" fmla="*/ 40 h 77"/>
                <a:gd name="T6" fmla="*/ 78 w 78"/>
                <a:gd name="T7" fmla="*/ 37 h 77"/>
                <a:gd name="T8" fmla="*/ 41 w 78"/>
                <a:gd name="T9" fmla="*/ 0 h 77"/>
                <a:gd name="T10" fmla="*/ 37 w 78"/>
                <a:gd name="T11" fmla="*/ 0 h 77"/>
                <a:gd name="T12" fmla="*/ 0 w 78"/>
                <a:gd name="T13" fmla="*/ 37 h 77"/>
                <a:gd name="T14" fmla="*/ 0 w 78"/>
                <a:gd name="T15" fmla="*/ 40 h 77"/>
                <a:gd name="T16" fmla="*/ 37 w 78"/>
                <a:gd name="T1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7">
                  <a:moveTo>
                    <a:pt x="37" y="77"/>
                  </a:moveTo>
                  <a:cubicBezTo>
                    <a:pt x="41" y="77"/>
                    <a:pt x="41" y="77"/>
                    <a:pt x="41" y="77"/>
                  </a:cubicBezTo>
                  <a:cubicBezTo>
                    <a:pt x="61" y="77"/>
                    <a:pt x="78" y="61"/>
                    <a:pt x="78" y="40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78" y="16"/>
                    <a:pt x="61" y="0"/>
                    <a:pt x="4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6"/>
                    <a:pt x="0" y="3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61"/>
                    <a:pt x="17" y="77"/>
                    <a:pt x="37" y="77"/>
                  </a:cubicBezTo>
                  <a:close/>
                </a:path>
              </a:pathLst>
            </a:custGeom>
            <a:solidFill>
              <a:srgbClr val="E3E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7" name="Freeform 18">
              <a:extLst>
                <a:ext uri="{FF2B5EF4-FFF2-40B4-BE49-F238E27FC236}">
                  <a16:creationId xmlns:a16="http://schemas.microsoft.com/office/drawing/2014/main" id="{7810A486-F5B9-496C-83BA-972E03798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3338" y="1270000"/>
              <a:ext cx="300038" cy="223838"/>
            </a:xfrm>
            <a:custGeom>
              <a:avLst/>
              <a:gdLst>
                <a:gd name="T0" fmla="*/ 37 w 104"/>
                <a:gd name="T1" fmla="*/ 77 h 77"/>
                <a:gd name="T2" fmla="*/ 67 w 104"/>
                <a:gd name="T3" fmla="*/ 77 h 77"/>
                <a:gd name="T4" fmla="*/ 104 w 104"/>
                <a:gd name="T5" fmla="*/ 40 h 77"/>
                <a:gd name="T6" fmla="*/ 104 w 104"/>
                <a:gd name="T7" fmla="*/ 37 h 77"/>
                <a:gd name="T8" fmla="*/ 67 w 104"/>
                <a:gd name="T9" fmla="*/ 0 h 77"/>
                <a:gd name="T10" fmla="*/ 37 w 104"/>
                <a:gd name="T11" fmla="*/ 0 h 77"/>
                <a:gd name="T12" fmla="*/ 0 w 104"/>
                <a:gd name="T13" fmla="*/ 37 h 77"/>
                <a:gd name="T14" fmla="*/ 0 w 104"/>
                <a:gd name="T15" fmla="*/ 40 h 77"/>
                <a:gd name="T16" fmla="*/ 37 w 104"/>
                <a:gd name="T1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77">
                  <a:moveTo>
                    <a:pt x="37" y="77"/>
                  </a:moveTo>
                  <a:cubicBezTo>
                    <a:pt x="67" y="77"/>
                    <a:pt x="67" y="77"/>
                    <a:pt x="67" y="77"/>
                  </a:cubicBezTo>
                  <a:cubicBezTo>
                    <a:pt x="88" y="77"/>
                    <a:pt x="104" y="61"/>
                    <a:pt x="104" y="40"/>
                  </a:cubicBezTo>
                  <a:cubicBezTo>
                    <a:pt x="104" y="37"/>
                    <a:pt x="104" y="37"/>
                    <a:pt x="104" y="37"/>
                  </a:cubicBezTo>
                  <a:cubicBezTo>
                    <a:pt x="104" y="16"/>
                    <a:pt x="88" y="0"/>
                    <a:pt x="6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6"/>
                    <a:pt x="0" y="3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61"/>
                    <a:pt x="17" y="77"/>
                    <a:pt x="37" y="77"/>
                  </a:cubicBezTo>
                  <a:close/>
                </a:path>
              </a:pathLst>
            </a:custGeom>
            <a:solidFill>
              <a:srgbClr val="E3E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8" name="Freeform 19">
              <a:extLst>
                <a:ext uri="{FF2B5EF4-FFF2-40B4-BE49-F238E27FC236}">
                  <a16:creationId xmlns:a16="http://schemas.microsoft.com/office/drawing/2014/main" id="{4F4FC927-FB34-428A-9AD2-F78EF4981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2113" y="-14288"/>
              <a:ext cx="3278188" cy="2789238"/>
            </a:xfrm>
            <a:custGeom>
              <a:avLst/>
              <a:gdLst>
                <a:gd name="T0" fmla="*/ 38 w 1136"/>
                <a:gd name="T1" fmla="*/ 418 h 966"/>
                <a:gd name="T2" fmla="*/ 117 w 1136"/>
                <a:gd name="T3" fmla="*/ 418 h 966"/>
                <a:gd name="T4" fmla="*/ 117 w 1136"/>
                <a:gd name="T5" fmla="*/ 418 h 966"/>
                <a:gd name="T6" fmla="*/ 184 w 1136"/>
                <a:gd name="T7" fmla="*/ 418 h 966"/>
                <a:gd name="T8" fmla="*/ 224 w 1136"/>
                <a:gd name="T9" fmla="*/ 380 h 966"/>
                <a:gd name="T10" fmla="*/ 213 w 1136"/>
                <a:gd name="T11" fmla="*/ 352 h 966"/>
                <a:gd name="T12" fmla="*/ 185 w 1136"/>
                <a:gd name="T13" fmla="*/ 341 h 966"/>
                <a:gd name="T14" fmla="*/ 134 w 1136"/>
                <a:gd name="T15" fmla="*/ 341 h 966"/>
                <a:gd name="T16" fmla="*/ 134 w 1136"/>
                <a:gd name="T17" fmla="*/ 341 h 966"/>
                <a:gd name="T18" fmla="*/ 98 w 1136"/>
                <a:gd name="T19" fmla="*/ 302 h 966"/>
                <a:gd name="T20" fmla="*/ 137 w 1136"/>
                <a:gd name="T21" fmla="*/ 264 h 966"/>
                <a:gd name="T22" fmla="*/ 143 w 1136"/>
                <a:gd name="T23" fmla="*/ 264 h 966"/>
                <a:gd name="T24" fmla="*/ 177 w 1136"/>
                <a:gd name="T25" fmla="*/ 245 h 966"/>
                <a:gd name="T26" fmla="*/ 584 w 1136"/>
                <a:gd name="T27" fmla="*/ 5 h 966"/>
                <a:gd name="T28" fmla="*/ 1073 w 1136"/>
                <a:gd name="T29" fmla="*/ 481 h 966"/>
                <a:gd name="T30" fmla="*/ 1071 w 1136"/>
                <a:gd name="T31" fmla="*/ 528 h 966"/>
                <a:gd name="T32" fmla="*/ 1071 w 1136"/>
                <a:gd name="T33" fmla="*/ 530 h 966"/>
                <a:gd name="T34" fmla="*/ 1097 w 1136"/>
                <a:gd name="T35" fmla="*/ 556 h 966"/>
                <a:gd name="T36" fmla="*/ 1124 w 1136"/>
                <a:gd name="T37" fmla="*/ 567 h 966"/>
                <a:gd name="T38" fmla="*/ 1136 w 1136"/>
                <a:gd name="T39" fmla="*/ 595 h 966"/>
                <a:gd name="T40" fmla="*/ 1096 w 1136"/>
                <a:gd name="T41" fmla="*/ 633 h 966"/>
                <a:gd name="T42" fmla="*/ 965 w 1136"/>
                <a:gd name="T43" fmla="*/ 633 h 966"/>
                <a:gd name="T44" fmla="*/ 935 w 1136"/>
                <a:gd name="T45" fmla="*/ 671 h 966"/>
                <a:gd name="T46" fmla="*/ 946 w 1136"/>
                <a:gd name="T47" fmla="*/ 698 h 966"/>
                <a:gd name="T48" fmla="*/ 973 w 1136"/>
                <a:gd name="T49" fmla="*/ 709 h 966"/>
                <a:gd name="T50" fmla="*/ 1024 w 1136"/>
                <a:gd name="T51" fmla="*/ 709 h 966"/>
                <a:gd name="T52" fmla="*/ 1051 w 1136"/>
                <a:gd name="T53" fmla="*/ 721 h 966"/>
                <a:gd name="T54" fmla="*/ 1062 w 1136"/>
                <a:gd name="T55" fmla="*/ 748 h 966"/>
                <a:gd name="T56" fmla="*/ 1023 w 1136"/>
                <a:gd name="T57" fmla="*/ 787 h 966"/>
                <a:gd name="T58" fmla="*/ 1007 w 1136"/>
                <a:gd name="T59" fmla="*/ 787 h 966"/>
                <a:gd name="T60" fmla="*/ 943 w 1136"/>
                <a:gd name="T61" fmla="*/ 814 h 966"/>
                <a:gd name="T62" fmla="*/ 593 w 1136"/>
                <a:gd name="T63" fmla="*/ 966 h 966"/>
                <a:gd name="T64" fmla="*/ 116 w 1136"/>
                <a:gd name="T65" fmla="*/ 547 h 966"/>
                <a:gd name="T66" fmla="*/ 57 w 1136"/>
                <a:gd name="T67" fmla="*/ 496 h 966"/>
                <a:gd name="T68" fmla="*/ 38 w 1136"/>
                <a:gd name="T69" fmla="*/ 496 h 966"/>
                <a:gd name="T70" fmla="*/ 0 w 1136"/>
                <a:gd name="T71" fmla="*/ 457 h 966"/>
                <a:gd name="T72" fmla="*/ 0 w 1136"/>
                <a:gd name="T73" fmla="*/ 457 h 966"/>
                <a:gd name="T74" fmla="*/ 38 w 1136"/>
                <a:gd name="T75" fmla="*/ 418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6" h="966">
                  <a:moveTo>
                    <a:pt x="38" y="418"/>
                  </a:moveTo>
                  <a:cubicBezTo>
                    <a:pt x="117" y="418"/>
                    <a:pt x="117" y="418"/>
                    <a:pt x="117" y="418"/>
                  </a:cubicBezTo>
                  <a:cubicBezTo>
                    <a:pt x="117" y="418"/>
                    <a:pt x="117" y="418"/>
                    <a:pt x="117" y="418"/>
                  </a:cubicBezTo>
                  <a:cubicBezTo>
                    <a:pt x="184" y="418"/>
                    <a:pt x="184" y="418"/>
                    <a:pt x="184" y="418"/>
                  </a:cubicBezTo>
                  <a:cubicBezTo>
                    <a:pt x="206" y="418"/>
                    <a:pt x="224" y="402"/>
                    <a:pt x="224" y="380"/>
                  </a:cubicBezTo>
                  <a:cubicBezTo>
                    <a:pt x="224" y="369"/>
                    <a:pt x="220" y="360"/>
                    <a:pt x="213" y="352"/>
                  </a:cubicBezTo>
                  <a:cubicBezTo>
                    <a:pt x="206" y="345"/>
                    <a:pt x="196" y="341"/>
                    <a:pt x="185" y="341"/>
                  </a:cubicBezTo>
                  <a:cubicBezTo>
                    <a:pt x="134" y="341"/>
                    <a:pt x="134" y="341"/>
                    <a:pt x="134" y="341"/>
                  </a:cubicBezTo>
                  <a:cubicBezTo>
                    <a:pt x="134" y="341"/>
                    <a:pt x="134" y="341"/>
                    <a:pt x="134" y="341"/>
                  </a:cubicBezTo>
                  <a:cubicBezTo>
                    <a:pt x="114" y="340"/>
                    <a:pt x="98" y="323"/>
                    <a:pt x="98" y="302"/>
                  </a:cubicBezTo>
                  <a:cubicBezTo>
                    <a:pt x="98" y="281"/>
                    <a:pt x="116" y="264"/>
                    <a:pt x="137" y="264"/>
                  </a:cubicBezTo>
                  <a:cubicBezTo>
                    <a:pt x="143" y="264"/>
                    <a:pt x="143" y="264"/>
                    <a:pt x="143" y="264"/>
                  </a:cubicBezTo>
                  <a:cubicBezTo>
                    <a:pt x="157" y="264"/>
                    <a:pt x="170" y="256"/>
                    <a:pt x="177" y="245"/>
                  </a:cubicBezTo>
                  <a:cubicBezTo>
                    <a:pt x="259" y="104"/>
                    <a:pt x="410" y="8"/>
                    <a:pt x="584" y="5"/>
                  </a:cubicBezTo>
                  <a:cubicBezTo>
                    <a:pt x="852" y="0"/>
                    <a:pt x="1071" y="213"/>
                    <a:pt x="1073" y="481"/>
                  </a:cubicBezTo>
                  <a:cubicBezTo>
                    <a:pt x="1073" y="497"/>
                    <a:pt x="1073" y="512"/>
                    <a:pt x="1071" y="528"/>
                  </a:cubicBezTo>
                  <a:cubicBezTo>
                    <a:pt x="1071" y="529"/>
                    <a:pt x="1071" y="529"/>
                    <a:pt x="1071" y="530"/>
                  </a:cubicBezTo>
                  <a:cubicBezTo>
                    <a:pt x="1071" y="544"/>
                    <a:pt x="1083" y="556"/>
                    <a:pt x="1097" y="556"/>
                  </a:cubicBezTo>
                  <a:cubicBezTo>
                    <a:pt x="1108" y="556"/>
                    <a:pt x="1118" y="560"/>
                    <a:pt x="1124" y="567"/>
                  </a:cubicBezTo>
                  <a:cubicBezTo>
                    <a:pt x="1132" y="574"/>
                    <a:pt x="1136" y="584"/>
                    <a:pt x="1136" y="595"/>
                  </a:cubicBezTo>
                  <a:cubicBezTo>
                    <a:pt x="1136" y="616"/>
                    <a:pt x="1117" y="633"/>
                    <a:pt x="1096" y="633"/>
                  </a:cubicBezTo>
                  <a:cubicBezTo>
                    <a:pt x="965" y="633"/>
                    <a:pt x="965" y="633"/>
                    <a:pt x="965" y="633"/>
                  </a:cubicBezTo>
                  <a:cubicBezTo>
                    <a:pt x="948" y="637"/>
                    <a:pt x="935" y="652"/>
                    <a:pt x="935" y="671"/>
                  </a:cubicBezTo>
                  <a:cubicBezTo>
                    <a:pt x="935" y="681"/>
                    <a:pt x="939" y="691"/>
                    <a:pt x="946" y="698"/>
                  </a:cubicBezTo>
                  <a:cubicBezTo>
                    <a:pt x="953" y="705"/>
                    <a:pt x="963" y="709"/>
                    <a:pt x="973" y="709"/>
                  </a:cubicBezTo>
                  <a:cubicBezTo>
                    <a:pt x="1024" y="709"/>
                    <a:pt x="1024" y="709"/>
                    <a:pt x="1024" y="709"/>
                  </a:cubicBezTo>
                  <a:cubicBezTo>
                    <a:pt x="1034" y="709"/>
                    <a:pt x="1044" y="714"/>
                    <a:pt x="1051" y="721"/>
                  </a:cubicBezTo>
                  <a:cubicBezTo>
                    <a:pt x="1058" y="728"/>
                    <a:pt x="1063" y="738"/>
                    <a:pt x="1062" y="748"/>
                  </a:cubicBezTo>
                  <a:cubicBezTo>
                    <a:pt x="1062" y="770"/>
                    <a:pt x="1044" y="787"/>
                    <a:pt x="1023" y="787"/>
                  </a:cubicBezTo>
                  <a:cubicBezTo>
                    <a:pt x="1007" y="787"/>
                    <a:pt x="1007" y="787"/>
                    <a:pt x="1007" y="787"/>
                  </a:cubicBezTo>
                  <a:cubicBezTo>
                    <a:pt x="983" y="787"/>
                    <a:pt x="960" y="797"/>
                    <a:pt x="943" y="814"/>
                  </a:cubicBezTo>
                  <a:cubicBezTo>
                    <a:pt x="856" y="908"/>
                    <a:pt x="731" y="966"/>
                    <a:pt x="593" y="966"/>
                  </a:cubicBezTo>
                  <a:cubicBezTo>
                    <a:pt x="348" y="966"/>
                    <a:pt x="146" y="784"/>
                    <a:pt x="116" y="547"/>
                  </a:cubicBezTo>
                  <a:cubicBezTo>
                    <a:pt x="112" y="518"/>
                    <a:pt x="87" y="496"/>
                    <a:pt x="57" y="496"/>
                  </a:cubicBezTo>
                  <a:cubicBezTo>
                    <a:pt x="38" y="496"/>
                    <a:pt x="38" y="496"/>
                    <a:pt x="38" y="496"/>
                  </a:cubicBezTo>
                  <a:cubicBezTo>
                    <a:pt x="17" y="496"/>
                    <a:pt x="0" y="478"/>
                    <a:pt x="0" y="457"/>
                  </a:cubicBezTo>
                  <a:cubicBezTo>
                    <a:pt x="0" y="457"/>
                    <a:pt x="0" y="457"/>
                    <a:pt x="0" y="457"/>
                  </a:cubicBezTo>
                  <a:cubicBezTo>
                    <a:pt x="0" y="436"/>
                    <a:pt x="17" y="418"/>
                    <a:pt x="38" y="418"/>
                  </a:cubicBezTo>
                  <a:close/>
                </a:path>
              </a:pathLst>
            </a:custGeom>
            <a:solidFill>
              <a:srgbClr val="D2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09" name="Freeform 20">
              <a:extLst>
                <a:ext uri="{FF2B5EF4-FFF2-40B4-BE49-F238E27FC236}">
                  <a16:creationId xmlns:a16="http://schemas.microsoft.com/office/drawing/2014/main" id="{F2FB7DCF-50E4-4C82-8D68-2872BB697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0913" y="2033587"/>
              <a:ext cx="222250" cy="225425"/>
            </a:xfrm>
            <a:custGeom>
              <a:avLst/>
              <a:gdLst>
                <a:gd name="T0" fmla="*/ 36 w 77"/>
                <a:gd name="T1" fmla="*/ 78 h 78"/>
                <a:gd name="T2" fmla="*/ 40 w 77"/>
                <a:gd name="T3" fmla="*/ 78 h 78"/>
                <a:gd name="T4" fmla="*/ 77 w 77"/>
                <a:gd name="T5" fmla="*/ 41 h 78"/>
                <a:gd name="T6" fmla="*/ 77 w 77"/>
                <a:gd name="T7" fmla="*/ 37 h 78"/>
                <a:gd name="T8" fmla="*/ 40 w 77"/>
                <a:gd name="T9" fmla="*/ 0 h 78"/>
                <a:gd name="T10" fmla="*/ 36 w 77"/>
                <a:gd name="T11" fmla="*/ 0 h 78"/>
                <a:gd name="T12" fmla="*/ 0 w 77"/>
                <a:gd name="T13" fmla="*/ 37 h 78"/>
                <a:gd name="T14" fmla="*/ 0 w 77"/>
                <a:gd name="T15" fmla="*/ 41 h 78"/>
                <a:gd name="T16" fmla="*/ 36 w 77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8">
                  <a:moveTo>
                    <a:pt x="36" y="78"/>
                  </a:moveTo>
                  <a:cubicBezTo>
                    <a:pt x="40" y="78"/>
                    <a:pt x="40" y="78"/>
                    <a:pt x="40" y="78"/>
                  </a:cubicBezTo>
                  <a:cubicBezTo>
                    <a:pt x="60" y="78"/>
                    <a:pt x="77" y="61"/>
                    <a:pt x="77" y="41"/>
                  </a:cubicBezTo>
                  <a:cubicBezTo>
                    <a:pt x="77" y="37"/>
                    <a:pt x="77" y="37"/>
                    <a:pt x="77" y="37"/>
                  </a:cubicBezTo>
                  <a:cubicBezTo>
                    <a:pt x="77" y="17"/>
                    <a:pt x="60" y="0"/>
                    <a:pt x="4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61"/>
                    <a:pt x="16" y="78"/>
                    <a:pt x="36" y="78"/>
                  </a:cubicBezTo>
                  <a:close/>
                </a:path>
              </a:pathLst>
            </a:custGeom>
            <a:solidFill>
              <a:srgbClr val="D2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0" name="Freeform 21">
              <a:extLst>
                <a:ext uri="{FF2B5EF4-FFF2-40B4-BE49-F238E27FC236}">
                  <a16:creationId xmlns:a16="http://schemas.microsoft.com/office/drawing/2014/main" id="{200DC385-5A6A-40A3-A3D3-DBB265BDD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3975" y="1192212"/>
              <a:ext cx="296863" cy="225425"/>
            </a:xfrm>
            <a:custGeom>
              <a:avLst/>
              <a:gdLst>
                <a:gd name="T0" fmla="*/ 36 w 103"/>
                <a:gd name="T1" fmla="*/ 78 h 78"/>
                <a:gd name="T2" fmla="*/ 67 w 103"/>
                <a:gd name="T3" fmla="*/ 78 h 78"/>
                <a:gd name="T4" fmla="*/ 103 w 103"/>
                <a:gd name="T5" fmla="*/ 41 h 78"/>
                <a:gd name="T6" fmla="*/ 103 w 103"/>
                <a:gd name="T7" fmla="*/ 37 h 78"/>
                <a:gd name="T8" fmla="*/ 67 w 103"/>
                <a:gd name="T9" fmla="*/ 0 h 78"/>
                <a:gd name="T10" fmla="*/ 36 w 103"/>
                <a:gd name="T11" fmla="*/ 0 h 78"/>
                <a:gd name="T12" fmla="*/ 0 w 103"/>
                <a:gd name="T13" fmla="*/ 37 h 78"/>
                <a:gd name="T14" fmla="*/ 0 w 103"/>
                <a:gd name="T15" fmla="*/ 41 h 78"/>
                <a:gd name="T16" fmla="*/ 36 w 103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78">
                  <a:moveTo>
                    <a:pt x="36" y="78"/>
                  </a:moveTo>
                  <a:cubicBezTo>
                    <a:pt x="67" y="78"/>
                    <a:pt x="67" y="78"/>
                    <a:pt x="67" y="78"/>
                  </a:cubicBezTo>
                  <a:cubicBezTo>
                    <a:pt x="87" y="78"/>
                    <a:pt x="103" y="61"/>
                    <a:pt x="103" y="41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17"/>
                    <a:pt x="87" y="0"/>
                    <a:pt x="6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61"/>
                    <a:pt x="16" y="78"/>
                    <a:pt x="36" y="78"/>
                  </a:cubicBezTo>
                  <a:close/>
                </a:path>
              </a:pathLst>
            </a:custGeom>
            <a:solidFill>
              <a:srgbClr val="D2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411" name="Group 217">
            <a:extLst>
              <a:ext uri="{FF2B5EF4-FFF2-40B4-BE49-F238E27FC236}">
                <a16:creationId xmlns:a16="http://schemas.microsoft.com/office/drawing/2014/main" id="{C26BC684-11FA-419A-AC9D-12EF3686876F}"/>
              </a:ext>
            </a:extLst>
          </p:cNvPr>
          <p:cNvGrpSpPr/>
          <p:nvPr/>
        </p:nvGrpSpPr>
        <p:grpSpPr>
          <a:xfrm>
            <a:off x="6310694" y="3787737"/>
            <a:ext cx="769044" cy="1649198"/>
            <a:chOff x="1108075" y="6986587"/>
            <a:chExt cx="1538288" cy="3298826"/>
          </a:xfrm>
        </p:grpSpPr>
        <p:sp>
          <p:nvSpPr>
            <p:cNvPr id="412" name="Freeform 22">
              <a:extLst>
                <a:ext uri="{FF2B5EF4-FFF2-40B4-BE49-F238E27FC236}">
                  <a16:creationId xmlns:a16="http://schemas.microsoft.com/office/drawing/2014/main" id="{381A208E-547F-4C57-8BA0-C9D0452C7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5" y="6986587"/>
              <a:ext cx="1471613" cy="2954338"/>
            </a:xfrm>
            <a:custGeom>
              <a:avLst/>
              <a:gdLst>
                <a:gd name="T0" fmla="*/ 333 w 510"/>
                <a:gd name="T1" fmla="*/ 489 h 1023"/>
                <a:gd name="T2" fmla="*/ 371 w 510"/>
                <a:gd name="T3" fmla="*/ 357 h 1023"/>
                <a:gd name="T4" fmla="*/ 300 w 510"/>
                <a:gd name="T5" fmla="*/ 205 h 1023"/>
                <a:gd name="T6" fmla="*/ 338 w 510"/>
                <a:gd name="T7" fmla="*/ 123 h 1023"/>
                <a:gd name="T8" fmla="*/ 237 w 510"/>
                <a:gd name="T9" fmla="*/ 5 h 1023"/>
                <a:gd name="T10" fmla="*/ 118 w 510"/>
                <a:gd name="T11" fmla="*/ 106 h 1023"/>
                <a:gd name="T12" fmla="*/ 132 w 510"/>
                <a:gd name="T13" fmla="*/ 167 h 1023"/>
                <a:gd name="T14" fmla="*/ 19 w 510"/>
                <a:gd name="T15" fmla="*/ 326 h 1023"/>
                <a:gd name="T16" fmla="*/ 89 w 510"/>
                <a:gd name="T17" fmla="*/ 518 h 1023"/>
                <a:gd name="T18" fmla="*/ 1 w 510"/>
                <a:gd name="T19" fmla="*/ 717 h 1023"/>
                <a:gd name="T20" fmla="*/ 286 w 510"/>
                <a:gd name="T21" fmla="*/ 1000 h 1023"/>
                <a:gd name="T22" fmla="*/ 487 w 510"/>
                <a:gd name="T23" fmla="*/ 682 h 1023"/>
                <a:gd name="T24" fmla="*/ 333 w 510"/>
                <a:gd name="T25" fmla="*/ 489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0" h="1023">
                  <a:moveTo>
                    <a:pt x="333" y="489"/>
                  </a:moveTo>
                  <a:cubicBezTo>
                    <a:pt x="327" y="419"/>
                    <a:pt x="372" y="439"/>
                    <a:pt x="371" y="357"/>
                  </a:cubicBezTo>
                  <a:cubicBezTo>
                    <a:pt x="371" y="284"/>
                    <a:pt x="301" y="244"/>
                    <a:pt x="300" y="205"/>
                  </a:cubicBezTo>
                  <a:cubicBezTo>
                    <a:pt x="299" y="166"/>
                    <a:pt x="336" y="145"/>
                    <a:pt x="338" y="123"/>
                  </a:cubicBezTo>
                  <a:cubicBezTo>
                    <a:pt x="342" y="63"/>
                    <a:pt x="297" y="10"/>
                    <a:pt x="237" y="5"/>
                  </a:cubicBezTo>
                  <a:cubicBezTo>
                    <a:pt x="176" y="0"/>
                    <a:pt x="123" y="45"/>
                    <a:pt x="118" y="106"/>
                  </a:cubicBezTo>
                  <a:cubicBezTo>
                    <a:pt x="117" y="128"/>
                    <a:pt x="131" y="133"/>
                    <a:pt x="132" y="167"/>
                  </a:cubicBezTo>
                  <a:cubicBezTo>
                    <a:pt x="132" y="202"/>
                    <a:pt x="8" y="255"/>
                    <a:pt x="19" y="326"/>
                  </a:cubicBezTo>
                  <a:cubicBezTo>
                    <a:pt x="30" y="398"/>
                    <a:pt x="94" y="431"/>
                    <a:pt x="89" y="518"/>
                  </a:cubicBezTo>
                  <a:cubicBezTo>
                    <a:pt x="86" y="583"/>
                    <a:pt x="0" y="610"/>
                    <a:pt x="1" y="717"/>
                  </a:cubicBezTo>
                  <a:cubicBezTo>
                    <a:pt x="3" y="890"/>
                    <a:pt x="127" y="1023"/>
                    <a:pt x="286" y="1000"/>
                  </a:cubicBezTo>
                  <a:cubicBezTo>
                    <a:pt x="445" y="978"/>
                    <a:pt x="510" y="841"/>
                    <a:pt x="487" y="682"/>
                  </a:cubicBezTo>
                  <a:cubicBezTo>
                    <a:pt x="473" y="577"/>
                    <a:pt x="339" y="558"/>
                    <a:pt x="333" y="4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3" name="Freeform 23">
              <a:extLst>
                <a:ext uri="{FF2B5EF4-FFF2-40B4-BE49-F238E27FC236}">
                  <a16:creationId xmlns:a16="http://schemas.microsoft.com/office/drawing/2014/main" id="{9671590F-6A99-4215-8F64-2504491E5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4813" y="7297737"/>
              <a:ext cx="215900" cy="2297113"/>
            </a:xfrm>
            <a:custGeom>
              <a:avLst/>
              <a:gdLst>
                <a:gd name="T0" fmla="*/ 23 w 75"/>
                <a:gd name="T1" fmla="*/ 0 h 795"/>
                <a:gd name="T2" fmla="*/ 13 w 75"/>
                <a:gd name="T3" fmla="*/ 100 h 795"/>
                <a:gd name="T4" fmla="*/ 7 w 75"/>
                <a:gd name="T5" fmla="*/ 200 h 795"/>
                <a:gd name="T6" fmla="*/ 4 w 75"/>
                <a:gd name="T7" fmla="*/ 300 h 795"/>
                <a:gd name="T8" fmla="*/ 6 w 75"/>
                <a:gd name="T9" fmla="*/ 401 h 795"/>
                <a:gd name="T10" fmla="*/ 13 w 75"/>
                <a:gd name="T11" fmla="*/ 501 h 795"/>
                <a:gd name="T12" fmla="*/ 26 w 75"/>
                <a:gd name="T13" fmla="*/ 600 h 795"/>
                <a:gd name="T14" fmla="*/ 46 w 75"/>
                <a:gd name="T15" fmla="*/ 699 h 795"/>
                <a:gd name="T16" fmla="*/ 75 w 75"/>
                <a:gd name="T17" fmla="*/ 795 h 795"/>
                <a:gd name="T18" fmla="*/ 44 w 75"/>
                <a:gd name="T19" fmla="*/ 699 h 795"/>
                <a:gd name="T20" fmla="*/ 23 w 75"/>
                <a:gd name="T21" fmla="*/ 601 h 795"/>
                <a:gd name="T22" fmla="*/ 9 w 75"/>
                <a:gd name="T23" fmla="*/ 501 h 795"/>
                <a:gd name="T24" fmla="*/ 2 w 75"/>
                <a:gd name="T25" fmla="*/ 401 h 795"/>
                <a:gd name="T26" fmla="*/ 4 w 75"/>
                <a:gd name="T27" fmla="*/ 200 h 795"/>
                <a:gd name="T28" fmla="*/ 23 w 75"/>
                <a:gd name="T29" fmla="*/ 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5" h="795">
                  <a:moveTo>
                    <a:pt x="23" y="0"/>
                  </a:moveTo>
                  <a:cubicBezTo>
                    <a:pt x="19" y="33"/>
                    <a:pt x="16" y="66"/>
                    <a:pt x="13" y="100"/>
                  </a:cubicBezTo>
                  <a:cubicBezTo>
                    <a:pt x="10" y="133"/>
                    <a:pt x="8" y="166"/>
                    <a:pt x="7" y="200"/>
                  </a:cubicBezTo>
                  <a:cubicBezTo>
                    <a:pt x="5" y="233"/>
                    <a:pt x="4" y="267"/>
                    <a:pt x="4" y="300"/>
                  </a:cubicBezTo>
                  <a:cubicBezTo>
                    <a:pt x="4" y="334"/>
                    <a:pt x="5" y="367"/>
                    <a:pt x="6" y="401"/>
                  </a:cubicBezTo>
                  <a:cubicBezTo>
                    <a:pt x="8" y="434"/>
                    <a:pt x="10" y="467"/>
                    <a:pt x="13" y="501"/>
                  </a:cubicBezTo>
                  <a:cubicBezTo>
                    <a:pt x="17" y="534"/>
                    <a:pt x="21" y="567"/>
                    <a:pt x="26" y="600"/>
                  </a:cubicBezTo>
                  <a:cubicBezTo>
                    <a:pt x="32" y="633"/>
                    <a:pt x="38" y="666"/>
                    <a:pt x="46" y="699"/>
                  </a:cubicBezTo>
                  <a:cubicBezTo>
                    <a:pt x="54" y="731"/>
                    <a:pt x="64" y="763"/>
                    <a:pt x="75" y="795"/>
                  </a:cubicBezTo>
                  <a:cubicBezTo>
                    <a:pt x="63" y="764"/>
                    <a:pt x="53" y="732"/>
                    <a:pt x="44" y="699"/>
                  </a:cubicBezTo>
                  <a:cubicBezTo>
                    <a:pt x="36" y="667"/>
                    <a:pt x="29" y="634"/>
                    <a:pt x="23" y="601"/>
                  </a:cubicBezTo>
                  <a:cubicBezTo>
                    <a:pt x="17" y="568"/>
                    <a:pt x="13" y="535"/>
                    <a:pt x="9" y="501"/>
                  </a:cubicBezTo>
                  <a:cubicBezTo>
                    <a:pt x="6" y="468"/>
                    <a:pt x="4" y="434"/>
                    <a:pt x="2" y="401"/>
                  </a:cubicBezTo>
                  <a:cubicBezTo>
                    <a:pt x="0" y="334"/>
                    <a:pt x="0" y="267"/>
                    <a:pt x="4" y="200"/>
                  </a:cubicBezTo>
                  <a:cubicBezTo>
                    <a:pt x="7" y="133"/>
                    <a:pt x="13" y="66"/>
                    <a:pt x="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4" name="Freeform 24">
              <a:extLst>
                <a:ext uri="{FF2B5EF4-FFF2-40B4-BE49-F238E27FC236}">
                  <a16:creationId xmlns:a16="http://schemas.microsoft.com/office/drawing/2014/main" id="{9E8ECFBE-0D05-4EAB-B2F2-B2692AE33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038" y="7521575"/>
              <a:ext cx="228600" cy="219075"/>
            </a:xfrm>
            <a:custGeom>
              <a:avLst/>
              <a:gdLst>
                <a:gd name="T0" fmla="*/ 0 w 79"/>
                <a:gd name="T1" fmla="*/ 76 h 76"/>
                <a:gd name="T2" fmla="*/ 41 w 79"/>
                <a:gd name="T3" fmla="*/ 40 h 76"/>
                <a:gd name="T4" fmla="*/ 46 w 79"/>
                <a:gd name="T5" fmla="*/ 35 h 76"/>
                <a:gd name="T6" fmla="*/ 51 w 79"/>
                <a:gd name="T7" fmla="*/ 31 h 76"/>
                <a:gd name="T8" fmla="*/ 61 w 79"/>
                <a:gd name="T9" fmla="*/ 21 h 76"/>
                <a:gd name="T10" fmla="*/ 79 w 79"/>
                <a:gd name="T11" fmla="*/ 0 h 76"/>
                <a:gd name="T12" fmla="*/ 63 w 79"/>
                <a:gd name="T13" fmla="*/ 23 h 76"/>
                <a:gd name="T14" fmla="*/ 44 w 79"/>
                <a:gd name="T15" fmla="*/ 43 h 76"/>
                <a:gd name="T16" fmla="*/ 23 w 79"/>
                <a:gd name="T17" fmla="*/ 61 h 76"/>
                <a:gd name="T18" fmla="*/ 0 w 79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76">
                  <a:moveTo>
                    <a:pt x="0" y="76"/>
                  </a:moveTo>
                  <a:cubicBezTo>
                    <a:pt x="14" y="64"/>
                    <a:pt x="28" y="53"/>
                    <a:pt x="41" y="40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4" y="28"/>
                    <a:pt x="57" y="24"/>
                    <a:pt x="61" y="21"/>
                  </a:cubicBezTo>
                  <a:cubicBezTo>
                    <a:pt x="67" y="14"/>
                    <a:pt x="73" y="7"/>
                    <a:pt x="79" y="0"/>
                  </a:cubicBezTo>
                  <a:cubicBezTo>
                    <a:pt x="74" y="8"/>
                    <a:pt x="69" y="16"/>
                    <a:pt x="63" y="23"/>
                  </a:cubicBezTo>
                  <a:cubicBezTo>
                    <a:pt x="57" y="30"/>
                    <a:pt x="51" y="37"/>
                    <a:pt x="44" y="43"/>
                  </a:cubicBezTo>
                  <a:cubicBezTo>
                    <a:pt x="37" y="49"/>
                    <a:pt x="30" y="55"/>
                    <a:pt x="23" y="61"/>
                  </a:cubicBezTo>
                  <a:cubicBezTo>
                    <a:pt x="16" y="66"/>
                    <a:pt x="8" y="71"/>
                    <a:pt x="0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5" name="Freeform 25">
              <a:extLst>
                <a:ext uri="{FF2B5EF4-FFF2-40B4-BE49-F238E27FC236}">
                  <a16:creationId xmlns:a16="http://schemas.microsoft.com/office/drawing/2014/main" id="{D4DE502A-28B0-4149-BA0E-96E48C8FF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9100" y="7624762"/>
              <a:ext cx="227013" cy="215900"/>
            </a:xfrm>
            <a:custGeom>
              <a:avLst/>
              <a:gdLst>
                <a:gd name="T0" fmla="*/ 0 w 79"/>
                <a:gd name="T1" fmla="*/ 75 h 75"/>
                <a:gd name="T2" fmla="*/ 41 w 79"/>
                <a:gd name="T3" fmla="*/ 40 h 75"/>
                <a:gd name="T4" fmla="*/ 46 w 79"/>
                <a:gd name="T5" fmla="*/ 35 h 75"/>
                <a:gd name="T6" fmla="*/ 51 w 79"/>
                <a:gd name="T7" fmla="*/ 30 h 75"/>
                <a:gd name="T8" fmla="*/ 61 w 79"/>
                <a:gd name="T9" fmla="*/ 20 h 75"/>
                <a:gd name="T10" fmla="*/ 79 w 79"/>
                <a:gd name="T11" fmla="*/ 0 h 75"/>
                <a:gd name="T12" fmla="*/ 63 w 79"/>
                <a:gd name="T13" fmla="*/ 23 h 75"/>
                <a:gd name="T14" fmla="*/ 44 w 79"/>
                <a:gd name="T15" fmla="*/ 43 h 75"/>
                <a:gd name="T16" fmla="*/ 23 w 79"/>
                <a:gd name="T17" fmla="*/ 60 h 75"/>
                <a:gd name="T18" fmla="*/ 0 w 79"/>
                <a:gd name="T1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4" y="64"/>
                    <a:pt x="28" y="52"/>
                    <a:pt x="41" y="40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4" y="27"/>
                    <a:pt x="58" y="24"/>
                    <a:pt x="61" y="20"/>
                  </a:cubicBezTo>
                  <a:cubicBezTo>
                    <a:pt x="67" y="14"/>
                    <a:pt x="73" y="7"/>
                    <a:pt x="79" y="0"/>
                  </a:cubicBezTo>
                  <a:cubicBezTo>
                    <a:pt x="74" y="8"/>
                    <a:pt x="69" y="16"/>
                    <a:pt x="63" y="23"/>
                  </a:cubicBezTo>
                  <a:cubicBezTo>
                    <a:pt x="57" y="30"/>
                    <a:pt x="51" y="36"/>
                    <a:pt x="44" y="43"/>
                  </a:cubicBezTo>
                  <a:cubicBezTo>
                    <a:pt x="37" y="49"/>
                    <a:pt x="30" y="55"/>
                    <a:pt x="23" y="60"/>
                  </a:cubicBezTo>
                  <a:cubicBezTo>
                    <a:pt x="16" y="66"/>
                    <a:pt x="8" y="71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6" name="Freeform 26">
              <a:extLst>
                <a:ext uri="{FF2B5EF4-FFF2-40B4-BE49-F238E27FC236}">
                  <a16:creationId xmlns:a16="http://schemas.microsoft.com/office/drawing/2014/main" id="{0F0205C7-F8AA-439C-8163-EA506ECAD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5925" y="8231187"/>
              <a:ext cx="227013" cy="219075"/>
            </a:xfrm>
            <a:custGeom>
              <a:avLst/>
              <a:gdLst>
                <a:gd name="T0" fmla="*/ 0 w 79"/>
                <a:gd name="T1" fmla="*/ 76 h 76"/>
                <a:gd name="T2" fmla="*/ 42 w 79"/>
                <a:gd name="T3" fmla="*/ 40 h 76"/>
                <a:gd name="T4" fmla="*/ 47 w 79"/>
                <a:gd name="T5" fmla="*/ 35 h 76"/>
                <a:gd name="T6" fmla="*/ 52 w 79"/>
                <a:gd name="T7" fmla="*/ 31 h 76"/>
                <a:gd name="T8" fmla="*/ 61 w 79"/>
                <a:gd name="T9" fmla="*/ 21 h 76"/>
                <a:gd name="T10" fmla="*/ 79 w 79"/>
                <a:gd name="T11" fmla="*/ 0 h 76"/>
                <a:gd name="T12" fmla="*/ 64 w 79"/>
                <a:gd name="T13" fmla="*/ 23 h 76"/>
                <a:gd name="T14" fmla="*/ 45 w 79"/>
                <a:gd name="T15" fmla="*/ 43 h 76"/>
                <a:gd name="T16" fmla="*/ 23 w 79"/>
                <a:gd name="T17" fmla="*/ 61 h 76"/>
                <a:gd name="T18" fmla="*/ 0 w 79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76">
                  <a:moveTo>
                    <a:pt x="0" y="76"/>
                  </a:moveTo>
                  <a:cubicBezTo>
                    <a:pt x="14" y="64"/>
                    <a:pt x="28" y="52"/>
                    <a:pt x="42" y="40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5" y="27"/>
                    <a:pt x="58" y="24"/>
                    <a:pt x="61" y="21"/>
                  </a:cubicBezTo>
                  <a:cubicBezTo>
                    <a:pt x="67" y="14"/>
                    <a:pt x="73" y="7"/>
                    <a:pt x="79" y="0"/>
                  </a:cubicBezTo>
                  <a:cubicBezTo>
                    <a:pt x="75" y="8"/>
                    <a:pt x="69" y="16"/>
                    <a:pt x="64" y="23"/>
                  </a:cubicBezTo>
                  <a:cubicBezTo>
                    <a:pt x="58" y="30"/>
                    <a:pt x="51" y="37"/>
                    <a:pt x="45" y="43"/>
                  </a:cubicBezTo>
                  <a:cubicBezTo>
                    <a:pt x="38" y="49"/>
                    <a:pt x="31" y="55"/>
                    <a:pt x="23" y="61"/>
                  </a:cubicBezTo>
                  <a:cubicBezTo>
                    <a:pt x="16" y="66"/>
                    <a:pt x="8" y="71"/>
                    <a:pt x="0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7" name="Freeform 27">
              <a:extLst>
                <a:ext uri="{FF2B5EF4-FFF2-40B4-BE49-F238E27FC236}">
                  <a16:creationId xmlns:a16="http://schemas.microsoft.com/office/drawing/2014/main" id="{61A37C8A-E0E6-4A7F-A351-E988FC570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688" y="8323262"/>
              <a:ext cx="228600" cy="220663"/>
            </a:xfrm>
            <a:custGeom>
              <a:avLst/>
              <a:gdLst>
                <a:gd name="T0" fmla="*/ 0 w 79"/>
                <a:gd name="T1" fmla="*/ 76 h 76"/>
                <a:gd name="T2" fmla="*/ 41 w 79"/>
                <a:gd name="T3" fmla="*/ 40 h 76"/>
                <a:gd name="T4" fmla="*/ 46 w 79"/>
                <a:gd name="T5" fmla="*/ 35 h 76"/>
                <a:gd name="T6" fmla="*/ 51 w 79"/>
                <a:gd name="T7" fmla="*/ 31 h 76"/>
                <a:gd name="T8" fmla="*/ 61 w 79"/>
                <a:gd name="T9" fmla="*/ 21 h 76"/>
                <a:gd name="T10" fmla="*/ 79 w 79"/>
                <a:gd name="T11" fmla="*/ 0 h 76"/>
                <a:gd name="T12" fmla="*/ 63 w 79"/>
                <a:gd name="T13" fmla="*/ 23 h 76"/>
                <a:gd name="T14" fmla="*/ 44 w 79"/>
                <a:gd name="T15" fmla="*/ 43 h 76"/>
                <a:gd name="T16" fmla="*/ 23 w 79"/>
                <a:gd name="T17" fmla="*/ 61 h 76"/>
                <a:gd name="T18" fmla="*/ 0 w 79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76">
                  <a:moveTo>
                    <a:pt x="0" y="76"/>
                  </a:moveTo>
                  <a:cubicBezTo>
                    <a:pt x="14" y="64"/>
                    <a:pt x="28" y="52"/>
                    <a:pt x="41" y="40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5" y="27"/>
                    <a:pt x="58" y="24"/>
                    <a:pt x="61" y="21"/>
                  </a:cubicBezTo>
                  <a:cubicBezTo>
                    <a:pt x="67" y="14"/>
                    <a:pt x="73" y="7"/>
                    <a:pt x="79" y="0"/>
                  </a:cubicBezTo>
                  <a:cubicBezTo>
                    <a:pt x="74" y="8"/>
                    <a:pt x="69" y="16"/>
                    <a:pt x="63" y="23"/>
                  </a:cubicBezTo>
                  <a:cubicBezTo>
                    <a:pt x="57" y="30"/>
                    <a:pt x="51" y="37"/>
                    <a:pt x="44" y="43"/>
                  </a:cubicBezTo>
                  <a:cubicBezTo>
                    <a:pt x="38" y="49"/>
                    <a:pt x="30" y="55"/>
                    <a:pt x="23" y="61"/>
                  </a:cubicBezTo>
                  <a:cubicBezTo>
                    <a:pt x="16" y="66"/>
                    <a:pt x="8" y="71"/>
                    <a:pt x="0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8" name="Freeform 28">
              <a:extLst>
                <a:ext uri="{FF2B5EF4-FFF2-40B4-BE49-F238E27FC236}">
                  <a16:creationId xmlns:a16="http://schemas.microsoft.com/office/drawing/2014/main" id="{B17F6CB5-EF04-4B01-A644-825F4B634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388" y="7893050"/>
              <a:ext cx="360363" cy="220663"/>
            </a:xfrm>
            <a:custGeom>
              <a:avLst/>
              <a:gdLst>
                <a:gd name="T0" fmla="*/ 0 w 125"/>
                <a:gd name="T1" fmla="*/ 0 h 76"/>
                <a:gd name="T2" fmla="*/ 29 w 125"/>
                <a:gd name="T3" fmla="*/ 23 h 76"/>
                <a:gd name="T4" fmla="*/ 59 w 125"/>
                <a:gd name="T5" fmla="*/ 44 h 76"/>
                <a:gd name="T6" fmla="*/ 75 w 125"/>
                <a:gd name="T7" fmla="*/ 53 h 76"/>
                <a:gd name="T8" fmla="*/ 83 w 125"/>
                <a:gd name="T9" fmla="*/ 57 h 76"/>
                <a:gd name="T10" fmla="*/ 87 w 125"/>
                <a:gd name="T11" fmla="*/ 60 h 76"/>
                <a:gd name="T12" fmla="*/ 91 w 125"/>
                <a:gd name="T13" fmla="*/ 62 h 76"/>
                <a:gd name="T14" fmla="*/ 99 w 125"/>
                <a:gd name="T15" fmla="*/ 66 h 76"/>
                <a:gd name="T16" fmla="*/ 108 w 125"/>
                <a:gd name="T17" fmla="*/ 69 h 76"/>
                <a:gd name="T18" fmla="*/ 112 w 125"/>
                <a:gd name="T19" fmla="*/ 71 h 76"/>
                <a:gd name="T20" fmla="*/ 116 w 125"/>
                <a:gd name="T21" fmla="*/ 73 h 76"/>
                <a:gd name="T22" fmla="*/ 125 w 125"/>
                <a:gd name="T23" fmla="*/ 76 h 76"/>
                <a:gd name="T24" fmla="*/ 90 w 125"/>
                <a:gd name="T25" fmla="*/ 65 h 76"/>
                <a:gd name="T26" fmla="*/ 85 w 125"/>
                <a:gd name="T27" fmla="*/ 63 h 76"/>
                <a:gd name="T28" fmla="*/ 81 w 125"/>
                <a:gd name="T29" fmla="*/ 61 h 76"/>
                <a:gd name="T30" fmla="*/ 73 w 125"/>
                <a:gd name="T31" fmla="*/ 57 h 76"/>
                <a:gd name="T32" fmla="*/ 57 w 125"/>
                <a:gd name="T33" fmla="*/ 47 h 76"/>
                <a:gd name="T34" fmla="*/ 27 w 125"/>
                <a:gd name="T35" fmla="*/ 26 h 76"/>
                <a:gd name="T36" fmla="*/ 0 w 125"/>
                <a:gd name="T3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76">
                  <a:moveTo>
                    <a:pt x="0" y="0"/>
                  </a:moveTo>
                  <a:cubicBezTo>
                    <a:pt x="9" y="8"/>
                    <a:pt x="19" y="16"/>
                    <a:pt x="29" y="23"/>
                  </a:cubicBezTo>
                  <a:cubicBezTo>
                    <a:pt x="38" y="30"/>
                    <a:pt x="49" y="37"/>
                    <a:pt x="59" y="44"/>
                  </a:cubicBezTo>
                  <a:cubicBezTo>
                    <a:pt x="64" y="47"/>
                    <a:pt x="69" y="50"/>
                    <a:pt x="75" y="53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9" y="66"/>
                    <a:pt x="99" y="66"/>
                    <a:pt x="99" y="66"/>
                  </a:cubicBezTo>
                  <a:cubicBezTo>
                    <a:pt x="108" y="69"/>
                    <a:pt x="108" y="69"/>
                    <a:pt x="108" y="69"/>
                  </a:cubicBezTo>
                  <a:cubicBezTo>
                    <a:pt x="109" y="70"/>
                    <a:pt x="110" y="71"/>
                    <a:pt x="112" y="71"/>
                  </a:cubicBezTo>
                  <a:cubicBezTo>
                    <a:pt x="116" y="73"/>
                    <a:pt x="116" y="73"/>
                    <a:pt x="116" y="73"/>
                  </a:cubicBezTo>
                  <a:cubicBezTo>
                    <a:pt x="119" y="74"/>
                    <a:pt x="122" y="75"/>
                    <a:pt x="125" y="76"/>
                  </a:cubicBezTo>
                  <a:cubicBezTo>
                    <a:pt x="113" y="73"/>
                    <a:pt x="101" y="70"/>
                    <a:pt x="90" y="65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67" y="54"/>
                    <a:pt x="62" y="51"/>
                    <a:pt x="57" y="47"/>
                  </a:cubicBezTo>
                  <a:cubicBezTo>
                    <a:pt x="46" y="41"/>
                    <a:pt x="36" y="34"/>
                    <a:pt x="27" y="26"/>
                  </a:cubicBezTo>
                  <a:cubicBezTo>
                    <a:pt x="17" y="18"/>
                    <a:pt x="8" y="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19" name="Freeform 29">
              <a:extLst>
                <a:ext uri="{FF2B5EF4-FFF2-40B4-BE49-F238E27FC236}">
                  <a16:creationId xmlns:a16="http://schemas.microsoft.com/office/drawing/2014/main" id="{87609699-1381-47AD-A35D-EB6BF9E64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7613" y="7875587"/>
              <a:ext cx="465138" cy="303213"/>
            </a:xfrm>
            <a:custGeom>
              <a:avLst/>
              <a:gdLst>
                <a:gd name="T0" fmla="*/ 0 w 161"/>
                <a:gd name="T1" fmla="*/ 0 h 105"/>
                <a:gd name="T2" fmla="*/ 19 w 161"/>
                <a:gd name="T3" fmla="*/ 15 h 105"/>
                <a:gd name="T4" fmla="*/ 28 w 161"/>
                <a:gd name="T5" fmla="*/ 23 h 105"/>
                <a:gd name="T6" fmla="*/ 38 w 161"/>
                <a:gd name="T7" fmla="*/ 30 h 105"/>
                <a:gd name="T8" fmla="*/ 48 w 161"/>
                <a:gd name="T9" fmla="*/ 37 h 105"/>
                <a:gd name="T10" fmla="*/ 57 w 161"/>
                <a:gd name="T11" fmla="*/ 45 h 105"/>
                <a:gd name="T12" fmla="*/ 67 w 161"/>
                <a:gd name="T13" fmla="*/ 52 h 105"/>
                <a:gd name="T14" fmla="*/ 77 w 161"/>
                <a:gd name="T15" fmla="*/ 58 h 105"/>
                <a:gd name="T16" fmla="*/ 87 w 161"/>
                <a:gd name="T17" fmla="*/ 65 h 105"/>
                <a:gd name="T18" fmla="*/ 92 w 161"/>
                <a:gd name="T19" fmla="*/ 68 h 105"/>
                <a:gd name="T20" fmla="*/ 97 w 161"/>
                <a:gd name="T21" fmla="*/ 72 h 105"/>
                <a:gd name="T22" fmla="*/ 107 w 161"/>
                <a:gd name="T23" fmla="*/ 78 h 105"/>
                <a:gd name="T24" fmla="*/ 117 w 161"/>
                <a:gd name="T25" fmla="*/ 84 h 105"/>
                <a:gd name="T26" fmla="*/ 161 w 161"/>
                <a:gd name="T27" fmla="*/ 105 h 105"/>
                <a:gd name="T28" fmla="*/ 116 w 161"/>
                <a:gd name="T29" fmla="*/ 87 h 105"/>
                <a:gd name="T30" fmla="*/ 74 w 161"/>
                <a:gd name="T31" fmla="*/ 62 h 105"/>
                <a:gd name="T32" fmla="*/ 36 w 161"/>
                <a:gd name="T33" fmla="*/ 33 h 105"/>
                <a:gd name="T34" fmla="*/ 0 w 161"/>
                <a:gd name="T3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05">
                  <a:moveTo>
                    <a:pt x="0" y="0"/>
                  </a:moveTo>
                  <a:cubicBezTo>
                    <a:pt x="7" y="5"/>
                    <a:pt x="13" y="10"/>
                    <a:pt x="19" y="15"/>
                  </a:cubicBezTo>
                  <a:cubicBezTo>
                    <a:pt x="22" y="18"/>
                    <a:pt x="25" y="20"/>
                    <a:pt x="28" y="23"/>
                  </a:cubicBezTo>
                  <a:cubicBezTo>
                    <a:pt x="32" y="25"/>
                    <a:pt x="35" y="28"/>
                    <a:pt x="38" y="30"/>
                  </a:cubicBezTo>
                  <a:cubicBezTo>
                    <a:pt x="41" y="33"/>
                    <a:pt x="44" y="35"/>
                    <a:pt x="48" y="37"/>
                  </a:cubicBezTo>
                  <a:cubicBezTo>
                    <a:pt x="51" y="40"/>
                    <a:pt x="54" y="42"/>
                    <a:pt x="57" y="45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77" y="58"/>
                    <a:pt x="77" y="58"/>
                    <a:pt x="77" y="58"/>
                  </a:cubicBezTo>
                  <a:cubicBezTo>
                    <a:pt x="80" y="61"/>
                    <a:pt x="83" y="63"/>
                    <a:pt x="87" y="6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7" y="72"/>
                    <a:pt x="97" y="72"/>
                    <a:pt x="97" y="72"/>
                  </a:cubicBezTo>
                  <a:cubicBezTo>
                    <a:pt x="100" y="74"/>
                    <a:pt x="104" y="76"/>
                    <a:pt x="107" y="78"/>
                  </a:cubicBezTo>
                  <a:cubicBezTo>
                    <a:pt x="117" y="84"/>
                    <a:pt x="117" y="84"/>
                    <a:pt x="117" y="84"/>
                  </a:cubicBezTo>
                  <a:cubicBezTo>
                    <a:pt x="131" y="92"/>
                    <a:pt x="146" y="99"/>
                    <a:pt x="161" y="105"/>
                  </a:cubicBezTo>
                  <a:cubicBezTo>
                    <a:pt x="145" y="100"/>
                    <a:pt x="130" y="94"/>
                    <a:pt x="116" y="87"/>
                  </a:cubicBezTo>
                  <a:cubicBezTo>
                    <a:pt x="101" y="80"/>
                    <a:pt x="88" y="71"/>
                    <a:pt x="74" y="62"/>
                  </a:cubicBezTo>
                  <a:cubicBezTo>
                    <a:pt x="61" y="53"/>
                    <a:pt x="48" y="43"/>
                    <a:pt x="36" y="33"/>
                  </a:cubicBezTo>
                  <a:cubicBezTo>
                    <a:pt x="24" y="23"/>
                    <a:pt x="12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0" name="Freeform 30">
              <a:extLst>
                <a:ext uri="{FF2B5EF4-FFF2-40B4-BE49-F238E27FC236}">
                  <a16:creationId xmlns:a16="http://schemas.microsoft.com/office/drawing/2014/main" id="{DD47FB8A-7A40-4A04-8E47-CB02FFD92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213" y="8770937"/>
              <a:ext cx="420688" cy="239713"/>
            </a:xfrm>
            <a:custGeom>
              <a:avLst/>
              <a:gdLst>
                <a:gd name="T0" fmla="*/ 0 w 146"/>
                <a:gd name="T1" fmla="*/ 0 h 83"/>
                <a:gd name="T2" fmla="*/ 30 w 146"/>
                <a:gd name="T3" fmla="*/ 31 h 83"/>
                <a:gd name="T4" fmla="*/ 34 w 146"/>
                <a:gd name="T5" fmla="*/ 34 h 83"/>
                <a:gd name="T6" fmla="*/ 38 w 146"/>
                <a:gd name="T7" fmla="*/ 37 h 83"/>
                <a:gd name="T8" fmla="*/ 47 w 146"/>
                <a:gd name="T9" fmla="*/ 44 h 83"/>
                <a:gd name="T10" fmla="*/ 56 w 146"/>
                <a:gd name="T11" fmla="*/ 49 h 83"/>
                <a:gd name="T12" fmla="*/ 65 w 146"/>
                <a:gd name="T13" fmla="*/ 55 h 83"/>
                <a:gd name="T14" fmla="*/ 75 w 146"/>
                <a:gd name="T15" fmla="*/ 60 h 83"/>
                <a:gd name="T16" fmla="*/ 79 w 146"/>
                <a:gd name="T17" fmla="*/ 62 h 83"/>
                <a:gd name="T18" fmla="*/ 84 w 146"/>
                <a:gd name="T19" fmla="*/ 64 h 83"/>
                <a:gd name="T20" fmla="*/ 94 w 146"/>
                <a:gd name="T21" fmla="*/ 69 h 83"/>
                <a:gd name="T22" fmla="*/ 104 w 146"/>
                <a:gd name="T23" fmla="*/ 72 h 83"/>
                <a:gd name="T24" fmla="*/ 109 w 146"/>
                <a:gd name="T25" fmla="*/ 74 h 83"/>
                <a:gd name="T26" fmla="*/ 115 w 146"/>
                <a:gd name="T27" fmla="*/ 75 h 83"/>
                <a:gd name="T28" fmla="*/ 125 w 146"/>
                <a:gd name="T29" fmla="*/ 78 h 83"/>
                <a:gd name="T30" fmla="*/ 146 w 146"/>
                <a:gd name="T31" fmla="*/ 83 h 83"/>
                <a:gd name="T32" fmla="*/ 135 w 146"/>
                <a:gd name="T33" fmla="*/ 82 h 83"/>
                <a:gd name="T34" fmla="*/ 130 w 146"/>
                <a:gd name="T35" fmla="*/ 81 h 83"/>
                <a:gd name="T36" fmla="*/ 124 w 146"/>
                <a:gd name="T37" fmla="*/ 81 h 83"/>
                <a:gd name="T38" fmla="*/ 114 w 146"/>
                <a:gd name="T39" fmla="*/ 78 h 83"/>
                <a:gd name="T40" fmla="*/ 109 w 146"/>
                <a:gd name="T41" fmla="*/ 77 h 83"/>
                <a:gd name="T42" fmla="*/ 103 w 146"/>
                <a:gd name="T43" fmla="*/ 75 h 83"/>
                <a:gd name="T44" fmla="*/ 93 w 146"/>
                <a:gd name="T45" fmla="*/ 72 h 83"/>
                <a:gd name="T46" fmla="*/ 83 w 146"/>
                <a:gd name="T47" fmla="*/ 68 h 83"/>
                <a:gd name="T48" fmla="*/ 78 w 146"/>
                <a:gd name="T49" fmla="*/ 66 h 83"/>
                <a:gd name="T50" fmla="*/ 73 w 146"/>
                <a:gd name="T51" fmla="*/ 63 h 83"/>
                <a:gd name="T52" fmla="*/ 63 w 146"/>
                <a:gd name="T53" fmla="*/ 59 h 83"/>
                <a:gd name="T54" fmla="*/ 28 w 146"/>
                <a:gd name="T55" fmla="*/ 33 h 83"/>
                <a:gd name="T56" fmla="*/ 0 w 146"/>
                <a:gd name="T5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6" h="83">
                  <a:moveTo>
                    <a:pt x="0" y="0"/>
                  </a:moveTo>
                  <a:cubicBezTo>
                    <a:pt x="9" y="11"/>
                    <a:pt x="19" y="21"/>
                    <a:pt x="30" y="31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5"/>
                    <a:pt x="37" y="36"/>
                    <a:pt x="38" y="37"/>
                  </a:cubicBezTo>
                  <a:cubicBezTo>
                    <a:pt x="41" y="39"/>
                    <a:pt x="44" y="42"/>
                    <a:pt x="47" y="44"/>
                  </a:cubicBezTo>
                  <a:cubicBezTo>
                    <a:pt x="50" y="46"/>
                    <a:pt x="53" y="48"/>
                    <a:pt x="56" y="49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8" y="57"/>
                    <a:pt x="72" y="58"/>
                    <a:pt x="75" y="60"/>
                  </a:cubicBezTo>
                  <a:cubicBezTo>
                    <a:pt x="79" y="62"/>
                    <a:pt x="79" y="62"/>
                    <a:pt x="79" y="62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88" y="66"/>
                    <a:pt x="91" y="67"/>
                    <a:pt x="94" y="69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9" y="74"/>
                    <a:pt x="109" y="74"/>
                    <a:pt x="109" y="74"/>
                  </a:cubicBezTo>
                  <a:cubicBezTo>
                    <a:pt x="115" y="75"/>
                    <a:pt x="115" y="75"/>
                    <a:pt x="115" y="75"/>
                  </a:cubicBezTo>
                  <a:cubicBezTo>
                    <a:pt x="125" y="78"/>
                    <a:pt x="125" y="78"/>
                    <a:pt x="125" y="78"/>
                  </a:cubicBezTo>
                  <a:cubicBezTo>
                    <a:pt x="132" y="80"/>
                    <a:pt x="139" y="82"/>
                    <a:pt x="146" y="83"/>
                  </a:cubicBezTo>
                  <a:cubicBezTo>
                    <a:pt x="142" y="83"/>
                    <a:pt x="139" y="83"/>
                    <a:pt x="135" y="82"/>
                  </a:cubicBezTo>
                  <a:cubicBezTo>
                    <a:pt x="130" y="81"/>
                    <a:pt x="130" y="81"/>
                    <a:pt x="130" y="81"/>
                  </a:cubicBezTo>
                  <a:cubicBezTo>
                    <a:pt x="128" y="81"/>
                    <a:pt x="126" y="81"/>
                    <a:pt x="124" y="81"/>
                  </a:cubicBezTo>
                  <a:cubicBezTo>
                    <a:pt x="114" y="78"/>
                    <a:pt x="114" y="78"/>
                    <a:pt x="114" y="78"/>
                  </a:cubicBezTo>
                  <a:cubicBezTo>
                    <a:pt x="112" y="78"/>
                    <a:pt x="110" y="77"/>
                    <a:pt x="109" y="77"/>
                  </a:cubicBezTo>
                  <a:cubicBezTo>
                    <a:pt x="103" y="75"/>
                    <a:pt x="103" y="75"/>
                    <a:pt x="103" y="75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0" y="71"/>
                    <a:pt x="86" y="69"/>
                    <a:pt x="83" y="68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3" y="63"/>
                    <a:pt x="73" y="63"/>
                    <a:pt x="73" y="63"/>
                  </a:cubicBezTo>
                  <a:cubicBezTo>
                    <a:pt x="70" y="62"/>
                    <a:pt x="66" y="60"/>
                    <a:pt x="63" y="59"/>
                  </a:cubicBezTo>
                  <a:cubicBezTo>
                    <a:pt x="50" y="51"/>
                    <a:pt x="38" y="43"/>
                    <a:pt x="28" y="33"/>
                  </a:cubicBezTo>
                  <a:cubicBezTo>
                    <a:pt x="17" y="23"/>
                    <a:pt x="7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1" name="Freeform 31">
              <a:extLst>
                <a:ext uri="{FF2B5EF4-FFF2-40B4-BE49-F238E27FC236}">
                  <a16:creationId xmlns:a16="http://schemas.microsoft.com/office/drawing/2014/main" id="{EDD0D455-41B8-4687-A4EE-B02BF1824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213" y="8974137"/>
              <a:ext cx="449263" cy="195263"/>
            </a:xfrm>
            <a:custGeom>
              <a:avLst/>
              <a:gdLst>
                <a:gd name="T0" fmla="*/ 0 w 156"/>
                <a:gd name="T1" fmla="*/ 0 h 68"/>
                <a:gd name="T2" fmla="*/ 34 w 156"/>
                <a:gd name="T3" fmla="*/ 27 h 68"/>
                <a:gd name="T4" fmla="*/ 72 w 156"/>
                <a:gd name="T5" fmla="*/ 48 h 68"/>
                <a:gd name="T6" fmla="*/ 113 w 156"/>
                <a:gd name="T7" fmla="*/ 61 h 68"/>
                <a:gd name="T8" fmla="*/ 135 w 156"/>
                <a:gd name="T9" fmla="*/ 65 h 68"/>
                <a:gd name="T10" fmla="*/ 145 w 156"/>
                <a:gd name="T11" fmla="*/ 67 h 68"/>
                <a:gd name="T12" fmla="*/ 156 w 156"/>
                <a:gd name="T13" fmla="*/ 68 h 68"/>
                <a:gd name="T14" fmla="*/ 145 w 156"/>
                <a:gd name="T15" fmla="*/ 68 h 68"/>
                <a:gd name="T16" fmla="*/ 134 w 156"/>
                <a:gd name="T17" fmla="*/ 67 h 68"/>
                <a:gd name="T18" fmla="*/ 123 w 156"/>
                <a:gd name="T19" fmla="*/ 66 h 68"/>
                <a:gd name="T20" fmla="*/ 118 w 156"/>
                <a:gd name="T21" fmla="*/ 65 h 68"/>
                <a:gd name="T22" fmla="*/ 113 w 156"/>
                <a:gd name="T23" fmla="*/ 64 h 68"/>
                <a:gd name="T24" fmla="*/ 102 w 156"/>
                <a:gd name="T25" fmla="*/ 62 h 68"/>
                <a:gd name="T26" fmla="*/ 91 w 156"/>
                <a:gd name="T27" fmla="*/ 59 h 68"/>
                <a:gd name="T28" fmla="*/ 89 w 156"/>
                <a:gd name="T29" fmla="*/ 58 h 68"/>
                <a:gd name="T30" fmla="*/ 86 w 156"/>
                <a:gd name="T31" fmla="*/ 57 h 68"/>
                <a:gd name="T32" fmla="*/ 81 w 156"/>
                <a:gd name="T33" fmla="*/ 56 h 68"/>
                <a:gd name="T34" fmla="*/ 70 w 156"/>
                <a:gd name="T35" fmla="*/ 51 h 68"/>
                <a:gd name="T36" fmla="*/ 32 w 156"/>
                <a:gd name="T37" fmla="*/ 30 h 68"/>
                <a:gd name="T38" fmla="*/ 28 w 156"/>
                <a:gd name="T39" fmla="*/ 27 h 68"/>
                <a:gd name="T40" fmla="*/ 23 w 156"/>
                <a:gd name="T41" fmla="*/ 23 h 68"/>
                <a:gd name="T42" fmla="*/ 15 w 156"/>
                <a:gd name="T43" fmla="*/ 16 h 68"/>
                <a:gd name="T44" fmla="*/ 0 w 156"/>
                <a:gd name="T4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6" h="68">
                  <a:moveTo>
                    <a:pt x="0" y="0"/>
                  </a:moveTo>
                  <a:cubicBezTo>
                    <a:pt x="10" y="11"/>
                    <a:pt x="22" y="19"/>
                    <a:pt x="34" y="27"/>
                  </a:cubicBezTo>
                  <a:cubicBezTo>
                    <a:pt x="46" y="35"/>
                    <a:pt x="59" y="42"/>
                    <a:pt x="72" y="48"/>
                  </a:cubicBezTo>
                  <a:cubicBezTo>
                    <a:pt x="85" y="53"/>
                    <a:pt x="99" y="58"/>
                    <a:pt x="113" y="61"/>
                  </a:cubicBezTo>
                  <a:cubicBezTo>
                    <a:pt x="120" y="63"/>
                    <a:pt x="127" y="64"/>
                    <a:pt x="135" y="65"/>
                  </a:cubicBezTo>
                  <a:cubicBezTo>
                    <a:pt x="138" y="66"/>
                    <a:pt x="142" y="66"/>
                    <a:pt x="145" y="67"/>
                  </a:cubicBezTo>
                  <a:cubicBezTo>
                    <a:pt x="149" y="67"/>
                    <a:pt x="153" y="68"/>
                    <a:pt x="156" y="68"/>
                  </a:cubicBezTo>
                  <a:cubicBezTo>
                    <a:pt x="153" y="68"/>
                    <a:pt x="149" y="68"/>
                    <a:pt x="145" y="68"/>
                  </a:cubicBezTo>
                  <a:cubicBezTo>
                    <a:pt x="142" y="68"/>
                    <a:pt x="138" y="68"/>
                    <a:pt x="134" y="67"/>
                  </a:cubicBezTo>
                  <a:cubicBezTo>
                    <a:pt x="123" y="66"/>
                    <a:pt x="123" y="66"/>
                    <a:pt x="123" y="66"/>
                  </a:cubicBezTo>
                  <a:cubicBezTo>
                    <a:pt x="122" y="66"/>
                    <a:pt x="120" y="66"/>
                    <a:pt x="118" y="65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09" y="64"/>
                    <a:pt x="105" y="63"/>
                    <a:pt x="102" y="62"/>
                  </a:cubicBezTo>
                  <a:cubicBezTo>
                    <a:pt x="91" y="59"/>
                    <a:pt x="91" y="59"/>
                    <a:pt x="91" y="59"/>
                  </a:cubicBezTo>
                  <a:cubicBezTo>
                    <a:pt x="89" y="58"/>
                    <a:pt x="89" y="58"/>
                    <a:pt x="89" y="58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77" y="54"/>
                    <a:pt x="74" y="53"/>
                    <a:pt x="70" y="51"/>
                  </a:cubicBezTo>
                  <a:cubicBezTo>
                    <a:pt x="57" y="46"/>
                    <a:pt x="44" y="38"/>
                    <a:pt x="32" y="30"/>
                  </a:cubicBezTo>
                  <a:cubicBezTo>
                    <a:pt x="31" y="29"/>
                    <a:pt x="29" y="28"/>
                    <a:pt x="28" y="27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1"/>
                    <a:pt x="18" y="19"/>
                    <a:pt x="15" y="16"/>
                  </a:cubicBezTo>
                  <a:cubicBezTo>
                    <a:pt x="9" y="11"/>
                    <a:pt x="4" y="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2" name="Freeform 32">
              <a:extLst>
                <a:ext uri="{FF2B5EF4-FFF2-40B4-BE49-F238E27FC236}">
                  <a16:creationId xmlns:a16="http://schemas.microsoft.com/office/drawing/2014/main" id="{0113F950-932A-4D24-8EDF-789962B69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5563" y="8442325"/>
              <a:ext cx="847725" cy="1463675"/>
            </a:xfrm>
            <a:custGeom>
              <a:avLst/>
              <a:gdLst>
                <a:gd name="T0" fmla="*/ 235 w 294"/>
                <a:gd name="T1" fmla="*/ 216 h 507"/>
                <a:gd name="T2" fmla="*/ 245 w 294"/>
                <a:gd name="T3" fmla="*/ 486 h 507"/>
                <a:gd name="T4" fmla="*/ 59 w 294"/>
                <a:gd name="T5" fmla="*/ 290 h 507"/>
                <a:gd name="T6" fmla="*/ 49 w 294"/>
                <a:gd name="T7" fmla="*/ 20 h 507"/>
                <a:gd name="T8" fmla="*/ 235 w 294"/>
                <a:gd name="T9" fmla="*/ 21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507">
                  <a:moveTo>
                    <a:pt x="235" y="216"/>
                  </a:moveTo>
                  <a:cubicBezTo>
                    <a:pt x="289" y="345"/>
                    <a:pt x="294" y="466"/>
                    <a:pt x="245" y="486"/>
                  </a:cubicBezTo>
                  <a:cubicBezTo>
                    <a:pt x="196" y="507"/>
                    <a:pt x="113" y="419"/>
                    <a:pt x="59" y="290"/>
                  </a:cubicBezTo>
                  <a:cubicBezTo>
                    <a:pt x="5" y="161"/>
                    <a:pt x="0" y="41"/>
                    <a:pt x="49" y="20"/>
                  </a:cubicBezTo>
                  <a:cubicBezTo>
                    <a:pt x="98" y="0"/>
                    <a:pt x="181" y="87"/>
                    <a:pt x="235" y="21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3" name="Freeform 33">
              <a:extLst>
                <a:ext uri="{FF2B5EF4-FFF2-40B4-BE49-F238E27FC236}">
                  <a16:creationId xmlns:a16="http://schemas.microsoft.com/office/drawing/2014/main" id="{99E46DA5-EA76-4CC8-8E71-382A53BA4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9100" y="7988300"/>
              <a:ext cx="957263" cy="1930400"/>
            </a:xfrm>
            <a:custGeom>
              <a:avLst/>
              <a:gdLst>
                <a:gd name="T0" fmla="*/ 286 w 332"/>
                <a:gd name="T1" fmla="*/ 366 h 668"/>
                <a:gd name="T2" fmla="*/ 82 w 332"/>
                <a:gd name="T3" fmla="*/ 650 h 668"/>
                <a:gd name="T4" fmla="*/ 46 w 332"/>
                <a:gd name="T5" fmla="*/ 302 h 668"/>
                <a:gd name="T6" fmla="*/ 250 w 332"/>
                <a:gd name="T7" fmla="*/ 17 h 668"/>
                <a:gd name="T8" fmla="*/ 286 w 332"/>
                <a:gd name="T9" fmla="*/ 366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668">
                  <a:moveTo>
                    <a:pt x="286" y="366"/>
                  </a:moveTo>
                  <a:cubicBezTo>
                    <a:pt x="239" y="540"/>
                    <a:pt x="148" y="668"/>
                    <a:pt x="82" y="650"/>
                  </a:cubicBezTo>
                  <a:cubicBezTo>
                    <a:pt x="16" y="632"/>
                    <a:pt x="0" y="477"/>
                    <a:pt x="46" y="302"/>
                  </a:cubicBezTo>
                  <a:cubicBezTo>
                    <a:pt x="93" y="127"/>
                    <a:pt x="184" y="0"/>
                    <a:pt x="250" y="17"/>
                  </a:cubicBezTo>
                  <a:cubicBezTo>
                    <a:pt x="316" y="35"/>
                    <a:pt x="332" y="191"/>
                    <a:pt x="286" y="36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4" name="Freeform 34">
              <a:extLst>
                <a:ext uri="{FF2B5EF4-FFF2-40B4-BE49-F238E27FC236}">
                  <a16:creationId xmlns:a16="http://schemas.microsoft.com/office/drawing/2014/main" id="{2739A55A-2C5D-4E48-A719-B387F939E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9713" y="8132762"/>
              <a:ext cx="865188" cy="1597025"/>
            </a:xfrm>
            <a:custGeom>
              <a:avLst/>
              <a:gdLst>
                <a:gd name="T0" fmla="*/ 0 w 300"/>
                <a:gd name="T1" fmla="*/ 176 h 553"/>
                <a:gd name="T2" fmla="*/ 43 w 300"/>
                <a:gd name="T3" fmla="*/ 268 h 553"/>
                <a:gd name="T4" fmla="*/ 85 w 300"/>
                <a:gd name="T5" fmla="*/ 361 h 553"/>
                <a:gd name="T6" fmla="*/ 127 w 300"/>
                <a:gd name="T7" fmla="*/ 454 h 553"/>
                <a:gd name="T8" fmla="*/ 169 w 300"/>
                <a:gd name="T9" fmla="*/ 546 h 553"/>
                <a:gd name="T10" fmla="*/ 165 w 300"/>
                <a:gd name="T11" fmla="*/ 547 h 553"/>
                <a:gd name="T12" fmla="*/ 182 w 300"/>
                <a:gd name="T13" fmla="*/ 478 h 553"/>
                <a:gd name="T14" fmla="*/ 199 w 300"/>
                <a:gd name="T15" fmla="*/ 410 h 553"/>
                <a:gd name="T16" fmla="*/ 232 w 300"/>
                <a:gd name="T17" fmla="*/ 273 h 553"/>
                <a:gd name="T18" fmla="*/ 266 w 300"/>
                <a:gd name="T19" fmla="*/ 136 h 553"/>
                <a:gd name="T20" fmla="*/ 300 w 300"/>
                <a:gd name="T21" fmla="*/ 0 h 553"/>
                <a:gd name="T22" fmla="*/ 268 w 300"/>
                <a:gd name="T23" fmla="*/ 137 h 553"/>
                <a:gd name="T24" fmla="*/ 235 w 300"/>
                <a:gd name="T25" fmla="*/ 274 h 553"/>
                <a:gd name="T26" fmla="*/ 203 w 300"/>
                <a:gd name="T27" fmla="*/ 411 h 553"/>
                <a:gd name="T28" fmla="*/ 186 w 300"/>
                <a:gd name="T29" fmla="*/ 479 h 553"/>
                <a:gd name="T30" fmla="*/ 169 w 300"/>
                <a:gd name="T31" fmla="*/ 548 h 553"/>
                <a:gd name="T32" fmla="*/ 168 w 300"/>
                <a:gd name="T33" fmla="*/ 553 h 553"/>
                <a:gd name="T34" fmla="*/ 166 w 300"/>
                <a:gd name="T35" fmla="*/ 548 h 553"/>
                <a:gd name="T36" fmla="*/ 124 w 300"/>
                <a:gd name="T37" fmla="*/ 455 h 553"/>
                <a:gd name="T38" fmla="*/ 83 w 300"/>
                <a:gd name="T39" fmla="*/ 362 h 553"/>
                <a:gd name="T40" fmla="*/ 41 w 300"/>
                <a:gd name="T41" fmla="*/ 269 h 553"/>
                <a:gd name="T42" fmla="*/ 0 w 300"/>
                <a:gd name="T43" fmla="*/ 176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0" h="553">
                  <a:moveTo>
                    <a:pt x="0" y="176"/>
                  </a:moveTo>
                  <a:cubicBezTo>
                    <a:pt x="43" y="268"/>
                    <a:pt x="43" y="268"/>
                    <a:pt x="43" y="268"/>
                  </a:cubicBezTo>
                  <a:cubicBezTo>
                    <a:pt x="57" y="299"/>
                    <a:pt x="71" y="330"/>
                    <a:pt x="85" y="361"/>
                  </a:cubicBezTo>
                  <a:cubicBezTo>
                    <a:pt x="127" y="454"/>
                    <a:pt x="127" y="454"/>
                    <a:pt x="127" y="454"/>
                  </a:cubicBezTo>
                  <a:cubicBezTo>
                    <a:pt x="169" y="546"/>
                    <a:pt x="169" y="546"/>
                    <a:pt x="169" y="546"/>
                  </a:cubicBezTo>
                  <a:cubicBezTo>
                    <a:pt x="165" y="547"/>
                    <a:pt x="165" y="547"/>
                    <a:pt x="165" y="547"/>
                  </a:cubicBezTo>
                  <a:cubicBezTo>
                    <a:pt x="182" y="478"/>
                    <a:pt x="182" y="478"/>
                    <a:pt x="182" y="478"/>
                  </a:cubicBezTo>
                  <a:cubicBezTo>
                    <a:pt x="199" y="410"/>
                    <a:pt x="199" y="410"/>
                    <a:pt x="199" y="410"/>
                  </a:cubicBezTo>
                  <a:cubicBezTo>
                    <a:pt x="232" y="273"/>
                    <a:pt x="232" y="273"/>
                    <a:pt x="232" y="273"/>
                  </a:cubicBezTo>
                  <a:cubicBezTo>
                    <a:pt x="266" y="136"/>
                    <a:pt x="266" y="136"/>
                    <a:pt x="266" y="136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268" y="137"/>
                    <a:pt x="268" y="137"/>
                    <a:pt x="268" y="137"/>
                  </a:cubicBezTo>
                  <a:cubicBezTo>
                    <a:pt x="235" y="274"/>
                    <a:pt x="235" y="274"/>
                    <a:pt x="235" y="274"/>
                  </a:cubicBezTo>
                  <a:cubicBezTo>
                    <a:pt x="203" y="411"/>
                    <a:pt x="203" y="411"/>
                    <a:pt x="203" y="411"/>
                  </a:cubicBezTo>
                  <a:cubicBezTo>
                    <a:pt x="186" y="479"/>
                    <a:pt x="186" y="479"/>
                    <a:pt x="186" y="479"/>
                  </a:cubicBezTo>
                  <a:cubicBezTo>
                    <a:pt x="169" y="548"/>
                    <a:pt x="169" y="548"/>
                    <a:pt x="169" y="548"/>
                  </a:cubicBezTo>
                  <a:cubicBezTo>
                    <a:pt x="168" y="553"/>
                    <a:pt x="168" y="553"/>
                    <a:pt x="168" y="553"/>
                  </a:cubicBezTo>
                  <a:cubicBezTo>
                    <a:pt x="166" y="548"/>
                    <a:pt x="166" y="548"/>
                    <a:pt x="166" y="548"/>
                  </a:cubicBezTo>
                  <a:cubicBezTo>
                    <a:pt x="124" y="455"/>
                    <a:pt x="124" y="455"/>
                    <a:pt x="124" y="455"/>
                  </a:cubicBezTo>
                  <a:cubicBezTo>
                    <a:pt x="83" y="362"/>
                    <a:pt x="83" y="362"/>
                    <a:pt x="83" y="362"/>
                  </a:cubicBezTo>
                  <a:cubicBezTo>
                    <a:pt x="69" y="331"/>
                    <a:pt x="55" y="300"/>
                    <a:pt x="41" y="269"/>
                  </a:cubicBezTo>
                  <a:lnTo>
                    <a:pt x="0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5" name="Freeform 35">
              <a:extLst>
                <a:ext uri="{FF2B5EF4-FFF2-40B4-BE49-F238E27FC236}">
                  <a16:creationId xmlns:a16="http://schemas.microsoft.com/office/drawing/2014/main" id="{AD244524-4F4C-4196-96E7-DD2C0137F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7225" y="8985250"/>
              <a:ext cx="150813" cy="373063"/>
            </a:xfrm>
            <a:custGeom>
              <a:avLst/>
              <a:gdLst>
                <a:gd name="T0" fmla="*/ 0 w 52"/>
                <a:gd name="T1" fmla="*/ 0 h 129"/>
                <a:gd name="T2" fmla="*/ 11 w 52"/>
                <a:gd name="T3" fmla="*/ 34 h 129"/>
                <a:gd name="T4" fmla="*/ 22 w 52"/>
                <a:gd name="T5" fmla="*/ 67 h 129"/>
                <a:gd name="T6" fmla="*/ 35 w 52"/>
                <a:gd name="T7" fmla="*/ 99 h 129"/>
                <a:gd name="T8" fmla="*/ 52 w 52"/>
                <a:gd name="T9" fmla="*/ 129 h 129"/>
                <a:gd name="T10" fmla="*/ 32 w 52"/>
                <a:gd name="T11" fmla="*/ 100 h 129"/>
                <a:gd name="T12" fmla="*/ 18 w 52"/>
                <a:gd name="T13" fmla="*/ 68 h 129"/>
                <a:gd name="T14" fmla="*/ 8 w 52"/>
                <a:gd name="T15" fmla="*/ 34 h 129"/>
                <a:gd name="T16" fmla="*/ 0 w 52"/>
                <a:gd name="T1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29">
                  <a:moveTo>
                    <a:pt x="0" y="0"/>
                  </a:moveTo>
                  <a:cubicBezTo>
                    <a:pt x="4" y="11"/>
                    <a:pt x="8" y="22"/>
                    <a:pt x="11" y="34"/>
                  </a:cubicBezTo>
                  <a:cubicBezTo>
                    <a:pt x="15" y="45"/>
                    <a:pt x="18" y="56"/>
                    <a:pt x="22" y="67"/>
                  </a:cubicBezTo>
                  <a:cubicBezTo>
                    <a:pt x="26" y="78"/>
                    <a:pt x="30" y="88"/>
                    <a:pt x="35" y="99"/>
                  </a:cubicBezTo>
                  <a:cubicBezTo>
                    <a:pt x="39" y="110"/>
                    <a:pt x="45" y="120"/>
                    <a:pt x="52" y="129"/>
                  </a:cubicBezTo>
                  <a:cubicBezTo>
                    <a:pt x="43" y="121"/>
                    <a:pt x="37" y="111"/>
                    <a:pt x="32" y="100"/>
                  </a:cubicBezTo>
                  <a:cubicBezTo>
                    <a:pt x="26" y="90"/>
                    <a:pt x="22" y="79"/>
                    <a:pt x="18" y="68"/>
                  </a:cubicBezTo>
                  <a:cubicBezTo>
                    <a:pt x="14" y="57"/>
                    <a:pt x="11" y="46"/>
                    <a:pt x="8" y="34"/>
                  </a:cubicBezTo>
                  <a:cubicBezTo>
                    <a:pt x="5" y="23"/>
                    <a:pt x="2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6" name="Freeform 36">
              <a:extLst>
                <a:ext uri="{FF2B5EF4-FFF2-40B4-BE49-F238E27FC236}">
                  <a16:creationId xmlns:a16="http://schemas.microsoft.com/office/drawing/2014/main" id="{2D7ED293-344B-4333-9836-C2B8EE40F4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38" y="8820150"/>
              <a:ext cx="131763" cy="363538"/>
            </a:xfrm>
            <a:custGeom>
              <a:avLst/>
              <a:gdLst>
                <a:gd name="T0" fmla="*/ 0 w 46"/>
                <a:gd name="T1" fmla="*/ 0 h 126"/>
                <a:gd name="T2" fmla="*/ 10 w 46"/>
                <a:gd name="T3" fmla="*/ 32 h 126"/>
                <a:gd name="T4" fmla="*/ 20 w 46"/>
                <a:gd name="T5" fmla="*/ 64 h 126"/>
                <a:gd name="T6" fmla="*/ 31 w 46"/>
                <a:gd name="T7" fmla="*/ 96 h 126"/>
                <a:gd name="T8" fmla="*/ 46 w 46"/>
                <a:gd name="T9" fmla="*/ 126 h 126"/>
                <a:gd name="T10" fmla="*/ 28 w 46"/>
                <a:gd name="T11" fmla="*/ 98 h 126"/>
                <a:gd name="T12" fmla="*/ 16 w 46"/>
                <a:gd name="T13" fmla="*/ 66 h 126"/>
                <a:gd name="T14" fmla="*/ 7 w 46"/>
                <a:gd name="T15" fmla="*/ 33 h 126"/>
                <a:gd name="T16" fmla="*/ 0 w 46"/>
                <a:gd name="T1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26">
                  <a:moveTo>
                    <a:pt x="0" y="0"/>
                  </a:moveTo>
                  <a:cubicBezTo>
                    <a:pt x="4" y="11"/>
                    <a:pt x="7" y="21"/>
                    <a:pt x="10" y="32"/>
                  </a:cubicBezTo>
                  <a:cubicBezTo>
                    <a:pt x="13" y="43"/>
                    <a:pt x="17" y="54"/>
                    <a:pt x="20" y="64"/>
                  </a:cubicBezTo>
                  <a:cubicBezTo>
                    <a:pt x="24" y="75"/>
                    <a:pt x="27" y="86"/>
                    <a:pt x="31" y="96"/>
                  </a:cubicBezTo>
                  <a:cubicBezTo>
                    <a:pt x="35" y="107"/>
                    <a:pt x="40" y="117"/>
                    <a:pt x="46" y="126"/>
                  </a:cubicBezTo>
                  <a:cubicBezTo>
                    <a:pt x="38" y="118"/>
                    <a:pt x="33" y="108"/>
                    <a:pt x="28" y="98"/>
                  </a:cubicBezTo>
                  <a:cubicBezTo>
                    <a:pt x="23" y="87"/>
                    <a:pt x="20" y="76"/>
                    <a:pt x="16" y="66"/>
                  </a:cubicBezTo>
                  <a:cubicBezTo>
                    <a:pt x="13" y="55"/>
                    <a:pt x="10" y="44"/>
                    <a:pt x="7" y="33"/>
                  </a:cubicBezTo>
                  <a:cubicBezTo>
                    <a:pt x="4" y="22"/>
                    <a:pt x="2" y="1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7" name="Freeform 37">
              <a:extLst>
                <a:ext uri="{FF2B5EF4-FFF2-40B4-BE49-F238E27FC236}">
                  <a16:creationId xmlns:a16="http://schemas.microsoft.com/office/drawing/2014/main" id="{F6AA75FE-147A-48DF-A9B2-61EC575CF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2638" y="8459787"/>
              <a:ext cx="149225" cy="388938"/>
            </a:xfrm>
            <a:custGeom>
              <a:avLst/>
              <a:gdLst>
                <a:gd name="T0" fmla="*/ 0 w 52"/>
                <a:gd name="T1" fmla="*/ 0 h 135"/>
                <a:gd name="T2" fmla="*/ 11 w 52"/>
                <a:gd name="T3" fmla="*/ 35 h 135"/>
                <a:gd name="T4" fmla="*/ 22 w 52"/>
                <a:gd name="T5" fmla="*/ 70 h 135"/>
                <a:gd name="T6" fmla="*/ 34 w 52"/>
                <a:gd name="T7" fmla="*/ 104 h 135"/>
                <a:gd name="T8" fmla="*/ 38 w 52"/>
                <a:gd name="T9" fmla="*/ 112 h 135"/>
                <a:gd name="T10" fmla="*/ 42 w 52"/>
                <a:gd name="T11" fmla="*/ 120 h 135"/>
                <a:gd name="T12" fmla="*/ 52 w 52"/>
                <a:gd name="T13" fmla="*/ 135 h 135"/>
                <a:gd name="T14" fmla="*/ 31 w 52"/>
                <a:gd name="T15" fmla="*/ 105 h 135"/>
                <a:gd name="T16" fmla="*/ 18 w 52"/>
                <a:gd name="T17" fmla="*/ 71 h 135"/>
                <a:gd name="T18" fmla="*/ 8 w 52"/>
                <a:gd name="T19" fmla="*/ 36 h 135"/>
                <a:gd name="T20" fmla="*/ 0 w 52"/>
                <a:gd name="T2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35">
                  <a:moveTo>
                    <a:pt x="0" y="0"/>
                  </a:moveTo>
                  <a:cubicBezTo>
                    <a:pt x="4" y="12"/>
                    <a:pt x="7" y="23"/>
                    <a:pt x="11" y="35"/>
                  </a:cubicBezTo>
                  <a:cubicBezTo>
                    <a:pt x="14" y="47"/>
                    <a:pt x="18" y="58"/>
                    <a:pt x="22" y="70"/>
                  </a:cubicBezTo>
                  <a:cubicBezTo>
                    <a:pt x="26" y="81"/>
                    <a:pt x="30" y="93"/>
                    <a:pt x="34" y="104"/>
                  </a:cubicBezTo>
                  <a:cubicBezTo>
                    <a:pt x="36" y="106"/>
                    <a:pt x="37" y="109"/>
                    <a:pt x="38" y="112"/>
                  </a:cubicBezTo>
                  <a:cubicBezTo>
                    <a:pt x="39" y="115"/>
                    <a:pt x="41" y="117"/>
                    <a:pt x="42" y="120"/>
                  </a:cubicBezTo>
                  <a:cubicBezTo>
                    <a:pt x="45" y="125"/>
                    <a:pt x="48" y="130"/>
                    <a:pt x="52" y="135"/>
                  </a:cubicBezTo>
                  <a:cubicBezTo>
                    <a:pt x="43" y="127"/>
                    <a:pt x="37" y="116"/>
                    <a:pt x="31" y="105"/>
                  </a:cubicBezTo>
                  <a:cubicBezTo>
                    <a:pt x="26" y="94"/>
                    <a:pt x="22" y="83"/>
                    <a:pt x="18" y="71"/>
                  </a:cubicBezTo>
                  <a:cubicBezTo>
                    <a:pt x="14" y="59"/>
                    <a:pt x="11" y="48"/>
                    <a:pt x="8" y="36"/>
                  </a:cubicBezTo>
                  <a:cubicBezTo>
                    <a:pt x="5" y="24"/>
                    <a:pt x="2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8" name="Freeform 38">
              <a:extLst>
                <a:ext uri="{FF2B5EF4-FFF2-40B4-BE49-F238E27FC236}">
                  <a16:creationId xmlns:a16="http://schemas.microsoft.com/office/drawing/2014/main" id="{23F18375-5E0C-480D-A018-39D8B8C6B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4725" y="8407400"/>
              <a:ext cx="271463" cy="263525"/>
            </a:xfrm>
            <a:custGeom>
              <a:avLst/>
              <a:gdLst>
                <a:gd name="T0" fmla="*/ 0 w 94"/>
                <a:gd name="T1" fmla="*/ 91 h 91"/>
                <a:gd name="T2" fmla="*/ 25 w 94"/>
                <a:gd name="T3" fmla="*/ 70 h 91"/>
                <a:gd name="T4" fmla="*/ 49 w 94"/>
                <a:gd name="T5" fmla="*/ 47 h 91"/>
                <a:gd name="T6" fmla="*/ 71 w 94"/>
                <a:gd name="T7" fmla="*/ 24 h 91"/>
                <a:gd name="T8" fmla="*/ 94 w 94"/>
                <a:gd name="T9" fmla="*/ 0 h 91"/>
                <a:gd name="T10" fmla="*/ 74 w 94"/>
                <a:gd name="T11" fmla="*/ 26 h 91"/>
                <a:gd name="T12" fmla="*/ 52 w 94"/>
                <a:gd name="T13" fmla="*/ 50 h 91"/>
                <a:gd name="T14" fmla="*/ 27 w 94"/>
                <a:gd name="T15" fmla="*/ 73 h 91"/>
                <a:gd name="T16" fmla="*/ 0 w 94"/>
                <a:gd name="T1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91">
                  <a:moveTo>
                    <a:pt x="0" y="91"/>
                  </a:moveTo>
                  <a:cubicBezTo>
                    <a:pt x="9" y="84"/>
                    <a:pt x="17" y="77"/>
                    <a:pt x="25" y="70"/>
                  </a:cubicBezTo>
                  <a:cubicBezTo>
                    <a:pt x="33" y="63"/>
                    <a:pt x="41" y="55"/>
                    <a:pt x="49" y="47"/>
                  </a:cubicBezTo>
                  <a:cubicBezTo>
                    <a:pt x="56" y="40"/>
                    <a:pt x="64" y="32"/>
                    <a:pt x="71" y="24"/>
                  </a:cubicBezTo>
                  <a:cubicBezTo>
                    <a:pt x="79" y="16"/>
                    <a:pt x="86" y="8"/>
                    <a:pt x="94" y="0"/>
                  </a:cubicBezTo>
                  <a:cubicBezTo>
                    <a:pt x="88" y="9"/>
                    <a:pt x="81" y="18"/>
                    <a:pt x="74" y="26"/>
                  </a:cubicBezTo>
                  <a:cubicBezTo>
                    <a:pt x="67" y="34"/>
                    <a:pt x="59" y="42"/>
                    <a:pt x="52" y="50"/>
                  </a:cubicBezTo>
                  <a:cubicBezTo>
                    <a:pt x="44" y="58"/>
                    <a:pt x="36" y="66"/>
                    <a:pt x="27" y="73"/>
                  </a:cubicBezTo>
                  <a:cubicBezTo>
                    <a:pt x="19" y="79"/>
                    <a:pt x="10" y="86"/>
                    <a:pt x="0" y="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29" name="Freeform 39">
              <a:extLst>
                <a:ext uri="{FF2B5EF4-FFF2-40B4-BE49-F238E27FC236}">
                  <a16:creationId xmlns:a16="http://schemas.microsoft.com/office/drawing/2014/main" id="{8B6B6F24-F6E5-4222-A526-9DF5596D1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825" y="8834437"/>
              <a:ext cx="328613" cy="206375"/>
            </a:xfrm>
            <a:custGeom>
              <a:avLst/>
              <a:gdLst>
                <a:gd name="T0" fmla="*/ 0 w 114"/>
                <a:gd name="T1" fmla="*/ 71 h 71"/>
                <a:gd name="T2" fmla="*/ 30 w 114"/>
                <a:gd name="T3" fmla="*/ 55 h 71"/>
                <a:gd name="T4" fmla="*/ 58 w 114"/>
                <a:gd name="T5" fmla="*/ 37 h 71"/>
                <a:gd name="T6" fmla="*/ 86 w 114"/>
                <a:gd name="T7" fmla="*/ 18 h 71"/>
                <a:gd name="T8" fmla="*/ 114 w 114"/>
                <a:gd name="T9" fmla="*/ 0 h 71"/>
                <a:gd name="T10" fmla="*/ 87 w 114"/>
                <a:gd name="T11" fmla="*/ 21 h 71"/>
                <a:gd name="T12" fmla="*/ 60 w 114"/>
                <a:gd name="T13" fmla="*/ 41 h 71"/>
                <a:gd name="T14" fmla="*/ 31 w 114"/>
                <a:gd name="T15" fmla="*/ 58 h 71"/>
                <a:gd name="T16" fmla="*/ 0 w 114"/>
                <a:gd name="T1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71">
                  <a:moveTo>
                    <a:pt x="0" y="71"/>
                  </a:moveTo>
                  <a:cubicBezTo>
                    <a:pt x="11" y="67"/>
                    <a:pt x="20" y="61"/>
                    <a:pt x="30" y="55"/>
                  </a:cubicBezTo>
                  <a:cubicBezTo>
                    <a:pt x="39" y="49"/>
                    <a:pt x="49" y="43"/>
                    <a:pt x="58" y="37"/>
                  </a:cubicBezTo>
                  <a:cubicBezTo>
                    <a:pt x="86" y="18"/>
                    <a:pt x="86" y="18"/>
                    <a:pt x="86" y="18"/>
                  </a:cubicBezTo>
                  <a:cubicBezTo>
                    <a:pt x="95" y="12"/>
                    <a:pt x="104" y="6"/>
                    <a:pt x="114" y="0"/>
                  </a:cubicBezTo>
                  <a:cubicBezTo>
                    <a:pt x="105" y="7"/>
                    <a:pt x="96" y="14"/>
                    <a:pt x="87" y="21"/>
                  </a:cubicBezTo>
                  <a:cubicBezTo>
                    <a:pt x="79" y="28"/>
                    <a:pt x="69" y="34"/>
                    <a:pt x="60" y="41"/>
                  </a:cubicBezTo>
                  <a:cubicBezTo>
                    <a:pt x="51" y="47"/>
                    <a:pt x="41" y="53"/>
                    <a:pt x="31" y="58"/>
                  </a:cubicBezTo>
                  <a:cubicBezTo>
                    <a:pt x="21" y="63"/>
                    <a:pt x="11" y="68"/>
                    <a:pt x="0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0" name="Freeform 40">
              <a:extLst>
                <a:ext uri="{FF2B5EF4-FFF2-40B4-BE49-F238E27FC236}">
                  <a16:creationId xmlns:a16="http://schemas.microsoft.com/office/drawing/2014/main" id="{C9BEF6EE-A0BD-4372-BFAE-3BE9EE117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0" y="9072562"/>
              <a:ext cx="293688" cy="192088"/>
            </a:xfrm>
            <a:custGeom>
              <a:avLst/>
              <a:gdLst>
                <a:gd name="T0" fmla="*/ 0 w 102"/>
                <a:gd name="T1" fmla="*/ 67 h 67"/>
                <a:gd name="T2" fmla="*/ 14 w 102"/>
                <a:gd name="T3" fmla="*/ 62 h 67"/>
                <a:gd name="T4" fmla="*/ 21 w 102"/>
                <a:gd name="T5" fmla="*/ 58 h 67"/>
                <a:gd name="T6" fmla="*/ 27 w 102"/>
                <a:gd name="T7" fmla="*/ 54 h 67"/>
                <a:gd name="T8" fmla="*/ 52 w 102"/>
                <a:gd name="T9" fmla="*/ 36 h 67"/>
                <a:gd name="T10" fmla="*/ 77 w 102"/>
                <a:gd name="T11" fmla="*/ 18 h 67"/>
                <a:gd name="T12" fmla="*/ 102 w 102"/>
                <a:gd name="T13" fmla="*/ 0 h 67"/>
                <a:gd name="T14" fmla="*/ 79 w 102"/>
                <a:gd name="T15" fmla="*/ 20 h 67"/>
                <a:gd name="T16" fmla="*/ 55 w 102"/>
                <a:gd name="T17" fmla="*/ 39 h 67"/>
                <a:gd name="T18" fmla="*/ 29 w 102"/>
                <a:gd name="T19" fmla="*/ 56 h 67"/>
                <a:gd name="T20" fmla="*/ 22 w 102"/>
                <a:gd name="T21" fmla="*/ 60 h 67"/>
                <a:gd name="T22" fmla="*/ 15 w 102"/>
                <a:gd name="T23" fmla="*/ 63 h 67"/>
                <a:gd name="T24" fmla="*/ 0 w 102"/>
                <a:gd name="T2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67">
                  <a:moveTo>
                    <a:pt x="0" y="67"/>
                  </a:moveTo>
                  <a:cubicBezTo>
                    <a:pt x="5" y="66"/>
                    <a:pt x="10" y="64"/>
                    <a:pt x="14" y="62"/>
                  </a:cubicBezTo>
                  <a:cubicBezTo>
                    <a:pt x="16" y="60"/>
                    <a:pt x="19" y="59"/>
                    <a:pt x="21" y="58"/>
                  </a:cubicBezTo>
                  <a:cubicBezTo>
                    <a:pt x="23" y="56"/>
                    <a:pt x="25" y="55"/>
                    <a:pt x="27" y="54"/>
                  </a:cubicBezTo>
                  <a:cubicBezTo>
                    <a:pt x="36" y="48"/>
                    <a:pt x="44" y="42"/>
                    <a:pt x="52" y="36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85" y="11"/>
                    <a:pt x="94" y="5"/>
                    <a:pt x="102" y="0"/>
                  </a:cubicBezTo>
                  <a:cubicBezTo>
                    <a:pt x="95" y="7"/>
                    <a:pt x="87" y="14"/>
                    <a:pt x="79" y="20"/>
                  </a:cubicBezTo>
                  <a:cubicBezTo>
                    <a:pt x="71" y="27"/>
                    <a:pt x="63" y="33"/>
                    <a:pt x="55" y="39"/>
                  </a:cubicBezTo>
                  <a:cubicBezTo>
                    <a:pt x="46" y="45"/>
                    <a:pt x="38" y="51"/>
                    <a:pt x="29" y="56"/>
                  </a:cubicBezTo>
                  <a:cubicBezTo>
                    <a:pt x="27" y="58"/>
                    <a:pt x="24" y="59"/>
                    <a:pt x="22" y="60"/>
                  </a:cubicBezTo>
                  <a:cubicBezTo>
                    <a:pt x="20" y="61"/>
                    <a:pt x="17" y="62"/>
                    <a:pt x="15" y="63"/>
                  </a:cubicBezTo>
                  <a:cubicBezTo>
                    <a:pt x="10" y="65"/>
                    <a:pt x="5" y="67"/>
                    <a:pt x="0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1" name="Freeform 41">
              <a:extLst>
                <a:ext uri="{FF2B5EF4-FFF2-40B4-BE49-F238E27FC236}">
                  <a16:creationId xmlns:a16="http://schemas.microsoft.com/office/drawing/2014/main" id="{5860C8F7-4ED1-4414-8D3C-0B7788441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575" y="9242425"/>
              <a:ext cx="311150" cy="196850"/>
            </a:xfrm>
            <a:custGeom>
              <a:avLst/>
              <a:gdLst>
                <a:gd name="T0" fmla="*/ 0 w 108"/>
                <a:gd name="T1" fmla="*/ 68 h 68"/>
                <a:gd name="T2" fmla="*/ 29 w 108"/>
                <a:gd name="T3" fmla="*/ 55 h 68"/>
                <a:gd name="T4" fmla="*/ 56 w 108"/>
                <a:gd name="T5" fmla="*/ 38 h 68"/>
                <a:gd name="T6" fmla="*/ 82 w 108"/>
                <a:gd name="T7" fmla="*/ 19 h 68"/>
                <a:gd name="T8" fmla="*/ 108 w 108"/>
                <a:gd name="T9" fmla="*/ 0 h 68"/>
                <a:gd name="T10" fmla="*/ 84 w 108"/>
                <a:gd name="T11" fmla="*/ 21 h 68"/>
                <a:gd name="T12" fmla="*/ 58 w 108"/>
                <a:gd name="T13" fmla="*/ 41 h 68"/>
                <a:gd name="T14" fmla="*/ 30 w 108"/>
                <a:gd name="T15" fmla="*/ 58 h 68"/>
                <a:gd name="T16" fmla="*/ 0 w 108"/>
                <a:gd name="T17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68">
                  <a:moveTo>
                    <a:pt x="0" y="68"/>
                  </a:moveTo>
                  <a:cubicBezTo>
                    <a:pt x="10" y="65"/>
                    <a:pt x="20" y="60"/>
                    <a:pt x="29" y="55"/>
                  </a:cubicBezTo>
                  <a:cubicBezTo>
                    <a:pt x="38" y="50"/>
                    <a:pt x="47" y="44"/>
                    <a:pt x="56" y="38"/>
                  </a:cubicBezTo>
                  <a:cubicBezTo>
                    <a:pt x="65" y="32"/>
                    <a:pt x="73" y="25"/>
                    <a:pt x="82" y="19"/>
                  </a:cubicBezTo>
                  <a:cubicBezTo>
                    <a:pt x="91" y="12"/>
                    <a:pt x="99" y="6"/>
                    <a:pt x="108" y="0"/>
                  </a:cubicBezTo>
                  <a:cubicBezTo>
                    <a:pt x="100" y="7"/>
                    <a:pt x="92" y="14"/>
                    <a:pt x="84" y="21"/>
                  </a:cubicBezTo>
                  <a:cubicBezTo>
                    <a:pt x="76" y="28"/>
                    <a:pt x="67" y="35"/>
                    <a:pt x="58" y="41"/>
                  </a:cubicBezTo>
                  <a:cubicBezTo>
                    <a:pt x="49" y="47"/>
                    <a:pt x="40" y="53"/>
                    <a:pt x="30" y="58"/>
                  </a:cubicBezTo>
                  <a:cubicBezTo>
                    <a:pt x="21" y="62"/>
                    <a:pt x="10" y="66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2" name="Freeform 42">
              <a:extLst>
                <a:ext uri="{FF2B5EF4-FFF2-40B4-BE49-F238E27FC236}">
                  <a16:creationId xmlns:a16="http://schemas.microsoft.com/office/drawing/2014/main" id="{37CD7619-319B-45D9-B86D-61FC68668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900" y="8843962"/>
              <a:ext cx="158750" cy="98425"/>
            </a:xfrm>
            <a:custGeom>
              <a:avLst/>
              <a:gdLst>
                <a:gd name="T0" fmla="*/ 0 w 55"/>
                <a:gd name="T1" fmla="*/ 0 h 34"/>
                <a:gd name="T2" fmla="*/ 12 w 55"/>
                <a:gd name="T3" fmla="*/ 11 h 34"/>
                <a:gd name="T4" fmla="*/ 25 w 55"/>
                <a:gd name="T5" fmla="*/ 20 h 34"/>
                <a:gd name="T6" fmla="*/ 40 w 55"/>
                <a:gd name="T7" fmla="*/ 28 h 34"/>
                <a:gd name="T8" fmla="*/ 55 w 55"/>
                <a:gd name="T9" fmla="*/ 34 h 34"/>
                <a:gd name="T10" fmla="*/ 39 w 55"/>
                <a:gd name="T11" fmla="*/ 31 h 34"/>
                <a:gd name="T12" fmla="*/ 23 w 55"/>
                <a:gd name="T13" fmla="*/ 24 h 34"/>
                <a:gd name="T14" fmla="*/ 10 w 55"/>
                <a:gd name="T15" fmla="*/ 14 h 34"/>
                <a:gd name="T16" fmla="*/ 0 w 55"/>
                <a:gd name="T1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34">
                  <a:moveTo>
                    <a:pt x="0" y="0"/>
                  </a:moveTo>
                  <a:cubicBezTo>
                    <a:pt x="4" y="4"/>
                    <a:pt x="8" y="8"/>
                    <a:pt x="12" y="11"/>
                  </a:cubicBezTo>
                  <a:cubicBezTo>
                    <a:pt x="16" y="15"/>
                    <a:pt x="21" y="18"/>
                    <a:pt x="25" y="20"/>
                  </a:cubicBezTo>
                  <a:cubicBezTo>
                    <a:pt x="30" y="23"/>
                    <a:pt x="35" y="25"/>
                    <a:pt x="40" y="28"/>
                  </a:cubicBezTo>
                  <a:cubicBezTo>
                    <a:pt x="45" y="30"/>
                    <a:pt x="50" y="32"/>
                    <a:pt x="55" y="34"/>
                  </a:cubicBezTo>
                  <a:cubicBezTo>
                    <a:pt x="50" y="34"/>
                    <a:pt x="44" y="32"/>
                    <a:pt x="39" y="31"/>
                  </a:cubicBezTo>
                  <a:cubicBezTo>
                    <a:pt x="33" y="29"/>
                    <a:pt x="28" y="27"/>
                    <a:pt x="23" y="24"/>
                  </a:cubicBezTo>
                  <a:cubicBezTo>
                    <a:pt x="18" y="21"/>
                    <a:pt x="14" y="18"/>
                    <a:pt x="10" y="14"/>
                  </a:cubicBezTo>
                  <a:cubicBezTo>
                    <a:pt x="6" y="10"/>
                    <a:pt x="3" y="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3" name="Freeform 43">
              <a:extLst>
                <a:ext uri="{FF2B5EF4-FFF2-40B4-BE49-F238E27FC236}">
                  <a16:creationId xmlns:a16="http://schemas.microsoft.com/office/drawing/2014/main" id="{415C0B5B-9C85-48D0-A2FC-07F64E0D6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638" y="8742362"/>
              <a:ext cx="60325" cy="254000"/>
            </a:xfrm>
            <a:custGeom>
              <a:avLst/>
              <a:gdLst>
                <a:gd name="T0" fmla="*/ 0 w 21"/>
                <a:gd name="T1" fmla="*/ 88 h 88"/>
                <a:gd name="T2" fmla="*/ 7 w 21"/>
                <a:gd name="T3" fmla="*/ 66 h 88"/>
                <a:gd name="T4" fmla="*/ 13 w 21"/>
                <a:gd name="T5" fmla="*/ 44 h 88"/>
                <a:gd name="T6" fmla="*/ 17 w 21"/>
                <a:gd name="T7" fmla="*/ 22 h 88"/>
                <a:gd name="T8" fmla="*/ 19 w 21"/>
                <a:gd name="T9" fmla="*/ 0 h 88"/>
                <a:gd name="T10" fmla="*/ 20 w 21"/>
                <a:gd name="T11" fmla="*/ 23 h 88"/>
                <a:gd name="T12" fmla="*/ 17 w 21"/>
                <a:gd name="T13" fmla="*/ 45 h 88"/>
                <a:gd name="T14" fmla="*/ 10 w 21"/>
                <a:gd name="T15" fmla="*/ 67 h 88"/>
                <a:gd name="T16" fmla="*/ 0 w 21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88">
                  <a:moveTo>
                    <a:pt x="0" y="88"/>
                  </a:moveTo>
                  <a:cubicBezTo>
                    <a:pt x="2" y="80"/>
                    <a:pt x="5" y="73"/>
                    <a:pt x="7" y="66"/>
                  </a:cubicBezTo>
                  <a:cubicBezTo>
                    <a:pt x="9" y="59"/>
                    <a:pt x="11" y="52"/>
                    <a:pt x="13" y="44"/>
                  </a:cubicBezTo>
                  <a:cubicBezTo>
                    <a:pt x="14" y="37"/>
                    <a:pt x="16" y="30"/>
                    <a:pt x="17" y="22"/>
                  </a:cubicBezTo>
                  <a:cubicBezTo>
                    <a:pt x="18" y="15"/>
                    <a:pt x="19" y="7"/>
                    <a:pt x="19" y="0"/>
                  </a:cubicBezTo>
                  <a:cubicBezTo>
                    <a:pt x="21" y="7"/>
                    <a:pt x="21" y="15"/>
                    <a:pt x="20" y="23"/>
                  </a:cubicBezTo>
                  <a:cubicBezTo>
                    <a:pt x="20" y="30"/>
                    <a:pt x="19" y="38"/>
                    <a:pt x="17" y="45"/>
                  </a:cubicBezTo>
                  <a:cubicBezTo>
                    <a:pt x="15" y="53"/>
                    <a:pt x="13" y="60"/>
                    <a:pt x="10" y="67"/>
                  </a:cubicBezTo>
                  <a:cubicBezTo>
                    <a:pt x="7" y="74"/>
                    <a:pt x="4" y="81"/>
                    <a:pt x="0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4" name="Freeform 44">
              <a:extLst>
                <a:ext uri="{FF2B5EF4-FFF2-40B4-BE49-F238E27FC236}">
                  <a16:creationId xmlns:a16="http://schemas.microsoft.com/office/drawing/2014/main" id="{11784CBE-5498-468C-80B4-1BEB253E9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1138" y="9104312"/>
              <a:ext cx="279400" cy="96838"/>
            </a:xfrm>
            <a:custGeom>
              <a:avLst/>
              <a:gdLst>
                <a:gd name="T0" fmla="*/ 97 w 97"/>
                <a:gd name="T1" fmla="*/ 33 h 34"/>
                <a:gd name="T2" fmla="*/ 71 w 97"/>
                <a:gd name="T3" fmla="*/ 31 h 34"/>
                <a:gd name="T4" fmla="*/ 46 w 97"/>
                <a:gd name="T5" fmla="*/ 24 h 34"/>
                <a:gd name="T6" fmla="*/ 22 w 97"/>
                <a:gd name="T7" fmla="*/ 14 h 34"/>
                <a:gd name="T8" fmla="*/ 0 w 97"/>
                <a:gd name="T9" fmla="*/ 0 h 34"/>
                <a:gd name="T10" fmla="*/ 23 w 97"/>
                <a:gd name="T11" fmla="*/ 11 h 34"/>
                <a:gd name="T12" fmla="*/ 47 w 97"/>
                <a:gd name="T13" fmla="*/ 20 h 34"/>
                <a:gd name="T14" fmla="*/ 72 w 97"/>
                <a:gd name="T15" fmla="*/ 28 h 34"/>
                <a:gd name="T16" fmla="*/ 97 w 97"/>
                <a:gd name="T1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34">
                  <a:moveTo>
                    <a:pt x="97" y="33"/>
                  </a:moveTo>
                  <a:cubicBezTo>
                    <a:pt x="89" y="34"/>
                    <a:pt x="80" y="33"/>
                    <a:pt x="71" y="31"/>
                  </a:cubicBezTo>
                  <a:cubicBezTo>
                    <a:pt x="63" y="29"/>
                    <a:pt x="54" y="27"/>
                    <a:pt x="46" y="24"/>
                  </a:cubicBezTo>
                  <a:cubicBezTo>
                    <a:pt x="38" y="21"/>
                    <a:pt x="30" y="18"/>
                    <a:pt x="22" y="14"/>
                  </a:cubicBezTo>
                  <a:cubicBezTo>
                    <a:pt x="14" y="10"/>
                    <a:pt x="7" y="5"/>
                    <a:pt x="0" y="0"/>
                  </a:cubicBezTo>
                  <a:cubicBezTo>
                    <a:pt x="8" y="4"/>
                    <a:pt x="15" y="7"/>
                    <a:pt x="23" y="11"/>
                  </a:cubicBezTo>
                  <a:cubicBezTo>
                    <a:pt x="31" y="14"/>
                    <a:pt x="39" y="17"/>
                    <a:pt x="47" y="20"/>
                  </a:cubicBezTo>
                  <a:cubicBezTo>
                    <a:pt x="55" y="23"/>
                    <a:pt x="64" y="26"/>
                    <a:pt x="72" y="28"/>
                  </a:cubicBezTo>
                  <a:cubicBezTo>
                    <a:pt x="80" y="30"/>
                    <a:pt x="89" y="32"/>
                    <a:pt x="97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5" name="Freeform 45">
              <a:extLst>
                <a:ext uri="{FF2B5EF4-FFF2-40B4-BE49-F238E27FC236}">
                  <a16:creationId xmlns:a16="http://schemas.microsoft.com/office/drawing/2014/main" id="{AC731AEE-F2FE-4930-868F-17FEEA4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400" y="8961437"/>
              <a:ext cx="55563" cy="334963"/>
            </a:xfrm>
            <a:custGeom>
              <a:avLst/>
              <a:gdLst>
                <a:gd name="T0" fmla="*/ 0 w 19"/>
                <a:gd name="T1" fmla="*/ 116 h 116"/>
                <a:gd name="T2" fmla="*/ 8 w 19"/>
                <a:gd name="T3" fmla="*/ 87 h 116"/>
                <a:gd name="T4" fmla="*/ 13 w 19"/>
                <a:gd name="T5" fmla="*/ 59 h 116"/>
                <a:gd name="T6" fmla="*/ 15 w 19"/>
                <a:gd name="T7" fmla="*/ 30 h 116"/>
                <a:gd name="T8" fmla="*/ 17 w 19"/>
                <a:gd name="T9" fmla="*/ 0 h 116"/>
                <a:gd name="T10" fmla="*/ 19 w 19"/>
                <a:gd name="T11" fmla="*/ 30 h 116"/>
                <a:gd name="T12" fmla="*/ 17 w 19"/>
                <a:gd name="T13" fmla="*/ 59 h 116"/>
                <a:gd name="T14" fmla="*/ 11 w 19"/>
                <a:gd name="T15" fmla="*/ 88 h 116"/>
                <a:gd name="T16" fmla="*/ 0 w 19"/>
                <a:gd name="T17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16">
                  <a:moveTo>
                    <a:pt x="0" y="116"/>
                  </a:moveTo>
                  <a:cubicBezTo>
                    <a:pt x="3" y="106"/>
                    <a:pt x="6" y="97"/>
                    <a:pt x="8" y="87"/>
                  </a:cubicBezTo>
                  <a:cubicBezTo>
                    <a:pt x="10" y="78"/>
                    <a:pt x="11" y="68"/>
                    <a:pt x="13" y="59"/>
                  </a:cubicBezTo>
                  <a:cubicBezTo>
                    <a:pt x="14" y="49"/>
                    <a:pt x="15" y="39"/>
                    <a:pt x="15" y="30"/>
                  </a:cubicBezTo>
                  <a:cubicBezTo>
                    <a:pt x="16" y="20"/>
                    <a:pt x="17" y="10"/>
                    <a:pt x="17" y="0"/>
                  </a:cubicBezTo>
                  <a:cubicBezTo>
                    <a:pt x="18" y="10"/>
                    <a:pt x="19" y="20"/>
                    <a:pt x="19" y="30"/>
                  </a:cubicBezTo>
                  <a:cubicBezTo>
                    <a:pt x="19" y="40"/>
                    <a:pt x="18" y="49"/>
                    <a:pt x="17" y="59"/>
                  </a:cubicBezTo>
                  <a:cubicBezTo>
                    <a:pt x="15" y="69"/>
                    <a:pt x="14" y="79"/>
                    <a:pt x="11" y="88"/>
                  </a:cubicBezTo>
                  <a:cubicBezTo>
                    <a:pt x="8" y="98"/>
                    <a:pt x="5" y="107"/>
                    <a:pt x="0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6" name="Freeform 46">
              <a:extLst>
                <a:ext uri="{FF2B5EF4-FFF2-40B4-BE49-F238E27FC236}">
                  <a16:creationId xmlns:a16="http://schemas.microsoft.com/office/drawing/2014/main" id="{39C005C0-EB69-4301-BB90-FC5052DCB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250" y="9345612"/>
              <a:ext cx="242888" cy="79375"/>
            </a:xfrm>
            <a:custGeom>
              <a:avLst/>
              <a:gdLst>
                <a:gd name="T0" fmla="*/ 84 w 84"/>
                <a:gd name="T1" fmla="*/ 26 h 27"/>
                <a:gd name="T2" fmla="*/ 61 w 84"/>
                <a:gd name="T3" fmla="*/ 26 h 27"/>
                <a:gd name="T4" fmla="*/ 40 w 84"/>
                <a:gd name="T5" fmla="*/ 21 h 27"/>
                <a:gd name="T6" fmla="*/ 19 w 84"/>
                <a:gd name="T7" fmla="*/ 12 h 27"/>
                <a:gd name="T8" fmla="*/ 0 w 84"/>
                <a:gd name="T9" fmla="*/ 0 h 27"/>
                <a:gd name="T10" fmla="*/ 20 w 84"/>
                <a:gd name="T11" fmla="*/ 9 h 27"/>
                <a:gd name="T12" fmla="*/ 41 w 84"/>
                <a:gd name="T13" fmla="*/ 17 h 27"/>
                <a:gd name="T14" fmla="*/ 62 w 84"/>
                <a:gd name="T15" fmla="*/ 23 h 27"/>
                <a:gd name="T16" fmla="*/ 84 w 84"/>
                <a:gd name="T17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27">
                  <a:moveTo>
                    <a:pt x="84" y="26"/>
                  </a:moveTo>
                  <a:cubicBezTo>
                    <a:pt x="77" y="27"/>
                    <a:pt x="69" y="27"/>
                    <a:pt x="61" y="26"/>
                  </a:cubicBezTo>
                  <a:cubicBezTo>
                    <a:pt x="54" y="25"/>
                    <a:pt x="47" y="24"/>
                    <a:pt x="40" y="21"/>
                  </a:cubicBezTo>
                  <a:cubicBezTo>
                    <a:pt x="32" y="19"/>
                    <a:pt x="26" y="16"/>
                    <a:pt x="19" y="12"/>
                  </a:cubicBezTo>
                  <a:cubicBezTo>
                    <a:pt x="12" y="9"/>
                    <a:pt x="6" y="5"/>
                    <a:pt x="0" y="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7" y="12"/>
                    <a:pt x="34" y="15"/>
                    <a:pt x="41" y="17"/>
                  </a:cubicBezTo>
                  <a:cubicBezTo>
                    <a:pt x="48" y="20"/>
                    <a:pt x="55" y="22"/>
                    <a:pt x="62" y="23"/>
                  </a:cubicBezTo>
                  <a:cubicBezTo>
                    <a:pt x="69" y="25"/>
                    <a:pt x="76" y="26"/>
                    <a:pt x="8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7" name="Freeform 47">
              <a:extLst>
                <a:ext uri="{FF2B5EF4-FFF2-40B4-BE49-F238E27FC236}">
                  <a16:creationId xmlns:a16="http://schemas.microsoft.com/office/drawing/2014/main" id="{6747C44E-450E-49C0-8E27-0A39DAFB9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575" y="9779000"/>
              <a:ext cx="895350" cy="506413"/>
            </a:xfrm>
            <a:custGeom>
              <a:avLst/>
              <a:gdLst>
                <a:gd name="T0" fmla="*/ 564 w 564"/>
                <a:gd name="T1" fmla="*/ 0 h 319"/>
                <a:gd name="T2" fmla="*/ 498 w 564"/>
                <a:gd name="T3" fmla="*/ 319 h 319"/>
                <a:gd name="T4" fmla="*/ 87 w 564"/>
                <a:gd name="T5" fmla="*/ 319 h 319"/>
                <a:gd name="T6" fmla="*/ 0 w 564"/>
                <a:gd name="T7" fmla="*/ 0 h 319"/>
                <a:gd name="T8" fmla="*/ 564 w 564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4" h="319">
                  <a:moveTo>
                    <a:pt x="564" y="0"/>
                  </a:moveTo>
                  <a:lnTo>
                    <a:pt x="498" y="319"/>
                  </a:lnTo>
                  <a:lnTo>
                    <a:pt x="87" y="319"/>
                  </a:lnTo>
                  <a:lnTo>
                    <a:pt x="0" y="0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38" name="Freeform 48">
              <a:extLst>
                <a:ext uri="{FF2B5EF4-FFF2-40B4-BE49-F238E27FC236}">
                  <a16:creationId xmlns:a16="http://schemas.microsoft.com/office/drawing/2014/main" id="{5234DB4A-9620-4548-9497-CD846F5E6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938" y="9779000"/>
              <a:ext cx="153988" cy="506413"/>
            </a:xfrm>
            <a:custGeom>
              <a:avLst/>
              <a:gdLst>
                <a:gd name="T0" fmla="*/ 97 w 97"/>
                <a:gd name="T1" fmla="*/ 0 h 319"/>
                <a:gd name="T2" fmla="*/ 31 w 97"/>
                <a:gd name="T3" fmla="*/ 319 h 319"/>
                <a:gd name="T4" fmla="*/ 0 w 97"/>
                <a:gd name="T5" fmla="*/ 319 h 319"/>
                <a:gd name="T6" fmla="*/ 66 w 97"/>
                <a:gd name="T7" fmla="*/ 0 h 319"/>
                <a:gd name="T8" fmla="*/ 97 w 97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9">
                  <a:moveTo>
                    <a:pt x="97" y="0"/>
                  </a:moveTo>
                  <a:lnTo>
                    <a:pt x="31" y="319"/>
                  </a:lnTo>
                  <a:lnTo>
                    <a:pt x="0" y="319"/>
                  </a:lnTo>
                  <a:lnTo>
                    <a:pt x="66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31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439" name="Group 222">
            <a:extLst>
              <a:ext uri="{FF2B5EF4-FFF2-40B4-BE49-F238E27FC236}">
                <a16:creationId xmlns:a16="http://schemas.microsoft.com/office/drawing/2014/main" id="{F60A111F-F6F6-40D6-A27E-707A2BF9D91C}"/>
              </a:ext>
            </a:extLst>
          </p:cNvPr>
          <p:cNvGrpSpPr/>
          <p:nvPr/>
        </p:nvGrpSpPr>
        <p:grpSpPr>
          <a:xfrm>
            <a:off x="10678766" y="3220932"/>
            <a:ext cx="1053963" cy="2260447"/>
            <a:chOff x="21628100" y="6704012"/>
            <a:chExt cx="1711326" cy="3670301"/>
          </a:xfrm>
        </p:grpSpPr>
        <p:sp>
          <p:nvSpPr>
            <p:cNvPr id="440" name="Freeform 49">
              <a:extLst>
                <a:ext uri="{FF2B5EF4-FFF2-40B4-BE49-F238E27FC236}">
                  <a16:creationId xmlns:a16="http://schemas.microsoft.com/office/drawing/2014/main" id="{B2FFA751-FD8C-4C38-AA87-CE97C3997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28100" y="6704012"/>
              <a:ext cx="1636713" cy="3289300"/>
            </a:xfrm>
            <a:custGeom>
              <a:avLst/>
              <a:gdLst>
                <a:gd name="T0" fmla="*/ 370 w 567"/>
                <a:gd name="T1" fmla="*/ 544 h 1139"/>
                <a:gd name="T2" fmla="*/ 413 w 567"/>
                <a:gd name="T3" fmla="*/ 397 h 1139"/>
                <a:gd name="T4" fmla="*/ 333 w 567"/>
                <a:gd name="T5" fmla="*/ 228 h 1139"/>
                <a:gd name="T6" fmla="*/ 376 w 567"/>
                <a:gd name="T7" fmla="*/ 137 h 1139"/>
                <a:gd name="T8" fmla="*/ 263 w 567"/>
                <a:gd name="T9" fmla="*/ 6 h 1139"/>
                <a:gd name="T10" fmla="*/ 132 w 567"/>
                <a:gd name="T11" fmla="*/ 118 h 1139"/>
                <a:gd name="T12" fmla="*/ 146 w 567"/>
                <a:gd name="T13" fmla="*/ 186 h 1139"/>
                <a:gd name="T14" fmla="*/ 21 w 567"/>
                <a:gd name="T15" fmla="*/ 364 h 1139"/>
                <a:gd name="T16" fmla="*/ 99 w 567"/>
                <a:gd name="T17" fmla="*/ 577 h 1139"/>
                <a:gd name="T18" fmla="*/ 1 w 567"/>
                <a:gd name="T19" fmla="*/ 798 h 1139"/>
                <a:gd name="T20" fmla="*/ 318 w 567"/>
                <a:gd name="T21" fmla="*/ 1114 h 1139"/>
                <a:gd name="T22" fmla="*/ 542 w 567"/>
                <a:gd name="T23" fmla="*/ 760 h 1139"/>
                <a:gd name="T24" fmla="*/ 370 w 567"/>
                <a:gd name="T25" fmla="*/ 544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7" h="1139">
                  <a:moveTo>
                    <a:pt x="370" y="544"/>
                  </a:moveTo>
                  <a:cubicBezTo>
                    <a:pt x="363" y="467"/>
                    <a:pt x="413" y="489"/>
                    <a:pt x="413" y="397"/>
                  </a:cubicBezTo>
                  <a:cubicBezTo>
                    <a:pt x="412" y="317"/>
                    <a:pt x="334" y="272"/>
                    <a:pt x="333" y="228"/>
                  </a:cubicBezTo>
                  <a:cubicBezTo>
                    <a:pt x="332" y="185"/>
                    <a:pt x="374" y="162"/>
                    <a:pt x="376" y="137"/>
                  </a:cubicBezTo>
                  <a:cubicBezTo>
                    <a:pt x="381" y="70"/>
                    <a:pt x="331" y="11"/>
                    <a:pt x="263" y="6"/>
                  </a:cubicBezTo>
                  <a:cubicBezTo>
                    <a:pt x="196" y="0"/>
                    <a:pt x="137" y="50"/>
                    <a:pt x="132" y="118"/>
                  </a:cubicBezTo>
                  <a:cubicBezTo>
                    <a:pt x="130" y="142"/>
                    <a:pt x="145" y="148"/>
                    <a:pt x="146" y="186"/>
                  </a:cubicBezTo>
                  <a:cubicBezTo>
                    <a:pt x="147" y="225"/>
                    <a:pt x="9" y="284"/>
                    <a:pt x="21" y="364"/>
                  </a:cubicBezTo>
                  <a:cubicBezTo>
                    <a:pt x="33" y="444"/>
                    <a:pt x="104" y="480"/>
                    <a:pt x="99" y="577"/>
                  </a:cubicBezTo>
                  <a:cubicBezTo>
                    <a:pt x="96" y="649"/>
                    <a:pt x="0" y="680"/>
                    <a:pt x="1" y="798"/>
                  </a:cubicBezTo>
                  <a:cubicBezTo>
                    <a:pt x="3" y="991"/>
                    <a:pt x="142" y="1139"/>
                    <a:pt x="318" y="1114"/>
                  </a:cubicBezTo>
                  <a:cubicBezTo>
                    <a:pt x="495" y="1089"/>
                    <a:pt x="567" y="936"/>
                    <a:pt x="542" y="760"/>
                  </a:cubicBezTo>
                  <a:cubicBezTo>
                    <a:pt x="526" y="642"/>
                    <a:pt x="377" y="622"/>
                    <a:pt x="370" y="5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1" name="Freeform 50">
              <a:extLst>
                <a:ext uri="{FF2B5EF4-FFF2-40B4-BE49-F238E27FC236}">
                  <a16:creationId xmlns:a16="http://schemas.microsoft.com/office/drawing/2014/main" id="{278A8A92-6FA7-4DF2-B8EB-956342651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6750" y="7050087"/>
              <a:ext cx="242888" cy="2555875"/>
            </a:xfrm>
            <a:custGeom>
              <a:avLst/>
              <a:gdLst>
                <a:gd name="T0" fmla="*/ 26 w 84"/>
                <a:gd name="T1" fmla="*/ 0 h 885"/>
                <a:gd name="T2" fmla="*/ 14 w 84"/>
                <a:gd name="T3" fmla="*/ 111 h 885"/>
                <a:gd name="T4" fmla="*/ 8 w 84"/>
                <a:gd name="T5" fmla="*/ 223 h 885"/>
                <a:gd name="T6" fmla="*/ 5 w 84"/>
                <a:gd name="T7" fmla="*/ 335 h 885"/>
                <a:gd name="T8" fmla="*/ 7 w 84"/>
                <a:gd name="T9" fmla="*/ 446 h 885"/>
                <a:gd name="T10" fmla="*/ 15 w 84"/>
                <a:gd name="T11" fmla="*/ 558 h 885"/>
                <a:gd name="T12" fmla="*/ 29 w 84"/>
                <a:gd name="T13" fmla="*/ 669 h 885"/>
                <a:gd name="T14" fmla="*/ 51 w 84"/>
                <a:gd name="T15" fmla="*/ 778 h 885"/>
                <a:gd name="T16" fmla="*/ 84 w 84"/>
                <a:gd name="T17" fmla="*/ 885 h 885"/>
                <a:gd name="T18" fmla="*/ 49 w 84"/>
                <a:gd name="T19" fmla="*/ 779 h 885"/>
                <a:gd name="T20" fmla="*/ 25 w 84"/>
                <a:gd name="T21" fmla="*/ 669 h 885"/>
                <a:gd name="T22" fmla="*/ 10 w 84"/>
                <a:gd name="T23" fmla="*/ 558 h 885"/>
                <a:gd name="T24" fmla="*/ 2 w 84"/>
                <a:gd name="T25" fmla="*/ 447 h 885"/>
                <a:gd name="T26" fmla="*/ 4 w 84"/>
                <a:gd name="T27" fmla="*/ 223 h 885"/>
                <a:gd name="T28" fmla="*/ 26 w 84"/>
                <a:gd name="T29" fmla="*/ 0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885">
                  <a:moveTo>
                    <a:pt x="26" y="0"/>
                  </a:moveTo>
                  <a:cubicBezTo>
                    <a:pt x="21" y="37"/>
                    <a:pt x="17" y="74"/>
                    <a:pt x="14" y="111"/>
                  </a:cubicBezTo>
                  <a:cubicBezTo>
                    <a:pt x="11" y="148"/>
                    <a:pt x="9" y="186"/>
                    <a:pt x="8" y="223"/>
                  </a:cubicBezTo>
                  <a:cubicBezTo>
                    <a:pt x="6" y="260"/>
                    <a:pt x="5" y="297"/>
                    <a:pt x="5" y="335"/>
                  </a:cubicBezTo>
                  <a:cubicBezTo>
                    <a:pt x="5" y="372"/>
                    <a:pt x="6" y="409"/>
                    <a:pt x="7" y="446"/>
                  </a:cubicBezTo>
                  <a:cubicBezTo>
                    <a:pt x="9" y="484"/>
                    <a:pt x="11" y="521"/>
                    <a:pt x="15" y="558"/>
                  </a:cubicBezTo>
                  <a:cubicBezTo>
                    <a:pt x="18" y="595"/>
                    <a:pt x="23" y="632"/>
                    <a:pt x="29" y="669"/>
                  </a:cubicBezTo>
                  <a:cubicBezTo>
                    <a:pt x="35" y="705"/>
                    <a:pt x="42" y="742"/>
                    <a:pt x="51" y="778"/>
                  </a:cubicBezTo>
                  <a:cubicBezTo>
                    <a:pt x="60" y="814"/>
                    <a:pt x="71" y="850"/>
                    <a:pt x="84" y="885"/>
                  </a:cubicBezTo>
                  <a:cubicBezTo>
                    <a:pt x="70" y="850"/>
                    <a:pt x="59" y="815"/>
                    <a:pt x="49" y="779"/>
                  </a:cubicBezTo>
                  <a:cubicBezTo>
                    <a:pt x="40" y="743"/>
                    <a:pt x="32" y="706"/>
                    <a:pt x="25" y="669"/>
                  </a:cubicBezTo>
                  <a:cubicBezTo>
                    <a:pt x="19" y="633"/>
                    <a:pt x="14" y="595"/>
                    <a:pt x="10" y="558"/>
                  </a:cubicBezTo>
                  <a:cubicBezTo>
                    <a:pt x="7" y="521"/>
                    <a:pt x="4" y="484"/>
                    <a:pt x="2" y="447"/>
                  </a:cubicBezTo>
                  <a:cubicBezTo>
                    <a:pt x="0" y="372"/>
                    <a:pt x="0" y="297"/>
                    <a:pt x="4" y="223"/>
                  </a:cubicBezTo>
                  <a:cubicBezTo>
                    <a:pt x="8" y="148"/>
                    <a:pt x="14" y="74"/>
                    <a:pt x="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2" name="Freeform 51">
              <a:extLst>
                <a:ext uri="{FF2B5EF4-FFF2-40B4-BE49-F238E27FC236}">
                  <a16:creationId xmlns:a16="http://schemas.microsoft.com/office/drawing/2014/main" id="{0D95CBB3-C3B6-4E83-8A20-E3E878FA6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3738" y="7300912"/>
              <a:ext cx="254000" cy="242888"/>
            </a:xfrm>
            <a:custGeom>
              <a:avLst/>
              <a:gdLst>
                <a:gd name="T0" fmla="*/ 0 w 88"/>
                <a:gd name="T1" fmla="*/ 84 h 84"/>
                <a:gd name="T2" fmla="*/ 46 w 88"/>
                <a:gd name="T3" fmla="*/ 44 h 84"/>
                <a:gd name="T4" fmla="*/ 51 w 88"/>
                <a:gd name="T5" fmla="*/ 39 h 84"/>
                <a:gd name="T6" fmla="*/ 57 w 88"/>
                <a:gd name="T7" fmla="*/ 33 h 84"/>
                <a:gd name="T8" fmla="*/ 67 w 88"/>
                <a:gd name="T9" fmla="*/ 22 h 84"/>
                <a:gd name="T10" fmla="*/ 88 w 88"/>
                <a:gd name="T11" fmla="*/ 0 h 84"/>
                <a:gd name="T12" fmla="*/ 70 w 88"/>
                <a:gd name="T13" fmla="*/ 25 h 84"/>
                <a:gd name="T14" fmla="*/ 49 w 88"/>
                <a:gd name="T15" fmla="*/ 47 h 84"/>
                <a:gd name="T16" fmla="*/ 25 w 88"/>
                <a:gd name="T17" fmla="*/ 67 h 84"/>
                <a:gd name="T18" fmla="*/ 0 w 8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84">
                  <a:moveTo>
                    <a:pt x="0" y="84"/>
                  </a:moveTo>
                  <a:cubicBezTo>
                    <a:pt x="15" y="71"/>
                    <a:pt x="31" y="58"/>
                    <a:pt x="46" y="44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7" y="33"/>
                    <a:pt x="57" y="33"/>
                    <a:pt x="57" y="33"/>
                  </a:cubicBezTo>
                  <a:cubicBezTo>
                    <a:pt x="60" y="30"/>
                    <a:pt x="64" y="26"/>
                    <a:pt x="67" y="22"/>
                  </a:cubicBezTo>
                  <a:cubicBezTo>
                    <a:pt x="74" y="15"/>
                    <a:pt x="81" y="7"/>
                    <a:pt x="88" y="0"/>
                  </a:cubicBezTo>
                  <a:cubicBezTo>
                    <a:pt x="83" y="9"/>
                    <a:pt x="77" y="17"/>
                    <a:pt x="70" y="25"/>
                  </a:cubicBezTo>
                  <a:cubicBezTo>
                    <a:pt x="64" y="33"/>
                    <a:pt x="56" y="40"/>
                    <a:pt x="49" y="47"/>
                  </a:cubicBezTo>
                  <a:cubicBezTo>
                    <a:pt x="41" y="54"/>
                    <a:pt x="34" y="61"/>
                    <a:pt x="25" y="67"/>
                  </a:cubicBezTo>
                  <a:cubicBezTo>
                    <a:pt x="17" y="73"/>
                    <a:pt x="9" y="79"/>
                    <a:pt x="0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3" name="Freeform 52">
              <a:extLst>
                <a:ext uri="{FF2B5EF4-FFF2-40B4-BE49-F238E27FC236}">
                  <a16:creationId xmlns:a16="http://schemas.microsoft.com/office/drawing/2014/main" id="{05016467-2C48-4977-8274-A5828994F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1038" y="7413625"/>
              <a:ext cx="254000" cy="242888"/>
            </a:xfrm>
            <a:custGeom>
              <a:avLst/>
              <a:gdLst>
                <a:gd name="T0" fmla="*/ 0 w 88"/>
                <a:gd name="T1" fmla="*/ 84 h 84"/>
                <a:gd name="T2" fmla="*/ 47 w 88"/>
                <a:gd name="T3" fmla="*/ 44 h 84"/>
                <a:gd name="T4" fmla="*/ 52 w 88"/>
                <a:gd name="T5" fmla="*/ 39 h 84"/>
                <a:gd name="T6" fmla="*/ 57 w 88"/>
                <a:gd name="T7" fmla="*/ 34 h 84"/>
                <a:gd name="T8" fmla="*/ 68 w 88"/>
                <a:gd name="T9" fmla="*/ 23 h 84"/>
                <a:gd name="T10" fmla="*/ 88 w 88"/>
                <a:gd name="T11" fmla="*/ 0 h 84"/>
                <a:gd name="T12" fmla="*/ 71 w 88"/>
                <a:gd name="T13" fmla="*/ 25 h 84"/>
                <a:gd name="T14" fmla="*/ 50 w 88"/>
                <a:gd name="T15" fmla="*/ 48 h 84"/>
                <a:gd name="T16" fmla="*/ 26 w 88"/>
                <a:gd name="T17" fmla="*/ 67 h 84"/>
                <a:gd name="T18" fmla="*/ 0 w 8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84">
                  <a:moveTo>
                    <a:pt x="0" y="84"/>
                  </a:moveTo>
                  <a:cubicBezTo>
                    <a:pt x="16" y="71"/>
                    <a:pt x="32" y="58"/>
                    <a:pt x="47" y="44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61" y="30"/>
                    <a:pt x="65" y="27"/>
                    <a:pt x="68" y="23"/>
                  </a:cubicBezTo>
                  <a:cubicBezTo>
                    <a:pt x="75" y="16"/>
                    <a:pt x="82" y="8"/>
                    <a:pt x="88" y="0"/>
                  </a:cubicBezTo>
                  <a:cubicBezTo>
                    <a:pt x="83" y="9"/>
                    <a:pt x="77" y="17"/>
                    <a:pt x="71" y="25"/>
                  </a:cubicBezTo>
                  <a:cubicBezTo>
                    <a:pt x="64" y="33"/>
                    <a:pt x="57" y="41"/>
                    <a:pt x="50" y="48"/>
                  </a:cubicBezTo>
                  <a:cubicBezTo>
                    <a:pt x="42" y="55"/>
                    <a:pt x="34" y="61"/>
                    <a:pt x="26" y="67"/>
                  </a:cubicBezTo>
                  <a:cubicBezTo>
                    <a:pt x="18" y="73"/>
                    <a:pt x="9" y="79"/>
                    <a:pt x="0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4" name="Freeform 53">
              <a:extLst>
                <a:ext uri="{FF2B5EF4-FFF2-40B4-BE49-F238E27FC236}">
                  <a16:creationId xmlns:a16="http://schemas.microsoft.com/office/drawing/2014/main" id="{B6A37D78-8BB6-4399-B87A-AA5F09096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1038" y="8089900"/>
              <a:ext cx="254000" cy="242888"/>
            </a:xfrm>
            <a:custGeom>
              <a:avLst/>
              <a:gdLst>
                <a:gd name="T0" fmla="*/ 0 w 88"/>
                <a:gd name="T1" fmla="*/ 84 h 84"/>
                <a:gd name="T2" fmla="*/ 46 w 88"/>
                <a:gd name="T3" fmla="*/ 44 h 84"/>
                <a:gd name="T4" fmla="*/ 51 w 88"/>
                <a:gd name="T5" fmla="*/ 39 h 84"/>
                <a:gd name="T6" fmla="*/ 57 w 88"/>
                <a:gd name="T7" fmla="*/ 34 h 84"/>
                <a:gd name="T8" fmla="*/ 67 w 88"/>
                <a:gd name="T9" fmla="*/ 23 h 84"/>
                <a:gd name="T10" fmla="*/ 88 w 88"/>
                <a:gd name="T11" fmla="*/ 0 h 84"/>
                <a:gd name="T12" fmla="*/ 70 w 88"/>
                <a:gd name="T13" fmla="*/ 26 h 84"/>
                <a:gd name="T14" fmla="*/ 49 w 88"/>
                <a:gd name="T15" fmla="*/ 48 h 84"/>
                <a:gd name="T16" fmla="*/ 25 w 88"/>
                <a:gd name="T17" fmla="*/ 68 h 84"/>
                <a:gd name="T18" fmla="*/ 0 w 8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84">
                  <a:moveTo>
                    <a:pt x="0" y="84"/>
                  </a:moveTo>
                  <a:cubicBezTo>
                    <a:pt x="16" y="71"/>
                    <a:pt x="31" y="58"/>
                    <a:pt x="46" y="44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60" y="31"/>
                    <a:pt x="64" y="27"/>
                    <a:pt x="67" y="23"/>
                  </a:cubicBezTo>
                  <a:cubicBezTo>
                    <a:pt x="74" y="16"/>
                    <a:pt x="81" y="8"/>
                    <a:pt x="88" y="0"/>
                  </a:cubicBezTo>
                  <a:cubicBezTo>
                    <a:pt x="83" y="9"/>
                    <a:pt x="77" y="18"/>
                    <a:pt x="70" y="26"/>
                  </a:cubicBezTo>
                  <a:cubicBezTo>
                    <a:pt x="64" y="33"/>
                    <a:pt x="57" y="41"/>
                    <a:pt x="49" y="48"/>
                  </a:cubicBezTo>
                  <a:cubicBezTo>
                    <a:pt x="41" y="55"/>
                    <a:pt x="34" y="61"/>
                    <a:pt x="25" y="68"/>
                  </a:cubicBezTo>
                  <a:cubicBezTo>
                    <a:pt x="17" y="74"/>
                    <a:pt x="9" y="79"/>
                    <a:pt x="0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5" name="Freeform 54">
              <a:extLst>
                <a:ext uri="{FF2B5EF4-FFF2-40B4-BE49-F238E27FC236}">
                  <a16:creationId xmlns:a16="http://schemas.microsoft.com/office/drawing/2014/main" id="{444EC3C1-3973-49A9-8B30-AE4FDAAF2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7388" y="8193087"/>
              <a:ext cx="254000" cy="242888"/>
            </a:xfrm>
            <a:custGeom>
              <a:avLst/>
              <a:gdLst>
                <a:gd name="T0" fmla="*/ 0 w 88"/>
                <a:gd name="T1" fmla="*/ 84 h 84"/>
                <a:gd name="T2" fmla="*/ 46 w 88"/>
                <a:gd name="T3" fmla="*/ 44 h 84"/>
                <a:gd name="T4" fmla="*/ 51 w 88"/>
                <a:gd name="T5" fmla="*/ 39 h 84"/>
                <a:gd name="T6" fmla="*/ 57 w 88"/>
                <a:gd name="T7" fmla="*/ 34 h 84"/>
                <a:gd name="T8" fmla="*/ 67 w 88"/>
                <a:gd name="T9" fmla="*/ 23 h 84"/>
                <a:gd name="T10" fmla="*/ 88 w 88"/>
                <a:gd name="T11" fmla="*/ 0 h 84"/>
                <a:gd name="T12" fmla="*/ 70 w 88"/>
                <a:gd name="T13" fmla="*/ 25 h 84"/>
                <a:gd name="T14" fmla="*/ 49 w 88"/>
                <a:gd name="T15" fmla="*/ 47 h 84"/>
                <a:gd name="T16" fmla="*/ 25 w 88"/>
                <a:gd name="T17" fmla="*/ 67 h 84"/>
                <a:gd name="T18" fmla="*/ 0 w 8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84">
                  <a:moveTo>
                    <a:pt x="0" y="84"/>
                  </a:moveTo>
                  <a:cubicBezTo>
                    <a:pt x="15" y="71"/>
                    <a:pt x="31" y="58"/>
                    <a:pt x="46" y="44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60" y="30"/>
                    <a:pt x="64" y="26"/>
                    <a:pt x="67" y="23"/>
                  </a:cubicBezTo>
                  <a:cubicBezTo>
                    <a:pt x="74" y="15"/>
                    <a:pt x="81" y="8"/>
                    <a:pt x="88" y="0"/>
                  </a:cubicBezTo>
                  <a:cubicBezTo>
                    <a:pt x="83" y="9"/>
                    <a:pt x="77" y="17"/>
                    <a:pt x="70" y="25"/>
                  </a:cubicBezTo>
                  <a:cubicBezTo>
                    <a:pt x="64" y="33"/>
                    <a:pt x="56" y="41"/>
                    <a:pt x="49" y="47"/>
                  </a:cubicBezTo>
                  <a:cubicBezTo>
                    <a:pt x="41" y="54"/>
                    <a:pt x="34" y="61"/>
                    <a:pt x="25" y="67"/>
                  </a:cubicBezTo>
                  <a:cubicBezTo>
                    <a:pt x="17" y="73"/>
                    <a:pt x="9" y="79"/>
                    <a:pt x="0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6" name="Freeform 55">
              <a:extLst>
                <a:ext uri="{FF2B5EF4-FFF2-40B4-BE49-F238E27FC236}">
                  <a16:creationId xmlns:a16="http://schemas.microsoft.com/office/drawing/2014/main" id="{9086CD4B-B3E2-4028-B428-8E117FFCB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4638" y="7713662"/>
              <a:ext cx="401638" cy="246063"/>
            </a:xfrm>
            <a:custGeom>
              <a:avLst/>
              <a:gdLst>
                <a:gd name="T0" fmla="*/ 0 w 139"/>
                <a:gd name="T1" fmla="*/ 0 h 85"/>
                <a:gd name="T2" fmla="*/ 32 w 139"/>
                <a:gd name="T3" fmla="*/ 25 h 85"/>
                <a:gd name="T4" fmla="*/ 66 w 139"/>
                <a:gd name="T5" fmla="*/ 48 h 85"/>
                <a:gd name="T6" fmla="*/ 83 w 139"/>
                <a:gd name="T7" fmla="*/ 59 h 85"/>
                <a:gd name="T8" fmla="*/ 92 w 139"/>
                <a:gd name="T9" fmla="*/ 64 h 85"/>
                <a:gd name="T10" fmla="*/ 97 w 139"/>
                <a:gd name="T11" fmla="*/ 66 h 85"/>
                <a:gd name="T12" fmla="*/ 101 w 139"/>
                <a:gd name="T13" fmla="*/ 68 h 85"/>
                <a:gd name="T14" fmla="*/ 111 w 139"/>
                <a:gd name="T15" fmla="*/ 73 h 85"/>
                <a:gd name="T16" fmla="*/ 120 w 139"/>
                <a:gd name="T17" fmla="*/ 77 h 85"/>
                <a:gd name="T18" fmla="*/ 125 w 139"/>
                <a:gd name="T19" fmla="*/ 79 h 85"/>
                <a:gd name="T20" fmla="*/ 129 w 139"/>
                <a:gd name="T21" fmla="*/ 81 h 85"/>
                <a:gd name="T22" fmla="*/ 139 w 139"/>
                <a:gd name="T23" fmla="*/ 85 h 85"/>
                <a:gd name="T24" fmla="*/ 100 w 139"/>
                <a:gd name="T25" fmla="*/ 72 h 85"/>
                <a:gd name="T26" fmla="*/ 95 w 139"/>
                <a:gd name="T27" fmla="*/ 70 h 85"/>
                <a:gd name="T28" fmla="*/ 90 w 139"/>
                <a:gd name="T29" fmla="*/ 67 h 85"/>
                <a:gd name="T30" fmla="*/ 81 w 139"/>
                <a:gd name="T31" fmla="*/ 63 h 85"/>
                <a:gd name="T32" fmla="*/ 63 w 139"/>
                <a:gd name="T33" fmla="*/ 52 h 85"/>
                <a:gd name="T34" fmla="*/ 30 w 139"/>
                <a:gd name="T35" fmla="*/ 28 h 85"/>
                <a:gd name="T36" fmla="*/ 0 w 139"/>
                <a:gd name="T3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9" h="85">
                  <a:moveTo>
                    <a:pt x="0" y="0"/>
                  </a:moveTo>
                  <a:cubicBezTo>
                    <a:pt x="10" y="9"/>
                    <a:pt x="21" y="17"/>
                    <a:pt x="32" y="25"/>
                  </a:cubicBezTo>
                  <a:cubicBezTo>
                    <a:pt x="43" y="34"/>
                    <a:pt x="54" y="41"/>
                    <a:pt x="66" y="48"/>
                  </a:cubicBezTo>
                  <a:cubicBezTo>
                    <a:pt x="72" y="52"/>
                    <a:pt x="77" y="55"/>
                    <a:pt x="83" y="59"/>
                  </a:cubicBezTo>
                  <a:cubicBezTo>
                    <a:pt x="92" y="64"/>
                    <a:pt x="92" y="64"/>
                    <a:pt x="92" y="64"/>
                  </a:cubicBezTo>
                  <a:cubicBezTo>
                    <a:pt x="97" y="66"/>
                    <a:pt x="97" y="66"/>
                    <a:pt x="97" y="66"/>
                  </a:cubicBezTo>
                  <a:cubicBezTo>
                    <a:pt x="101" y="68"/>
                    <a:pt x="101" y="68"/>
                    <a:pt x="101" y="68"/>
                  </a:cubicBezTo>
                  <a:cubicBezTo>
                    <a:pt x="111" y="73"/>
                    <a:pt x="111" y="73"/>
                    <a:pt x="111" y="73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2" y="78"/>
                    <a:pt x="123" y="78"/>
                    <a:pt x="125" y="79"/>
                  </a:cubicBezTo>
                  <a:cubicBezTo>
                    <a:pt x="129" y="81"/>
                    <a:pt x="129" y="81"/>
                    <a:pt x="129" y="81"/>
                  </a:cubicBezTo>
                  <a:cubicBezTo>
                    <a:pt x="133" y="82"/>
                    <a:pt x="136" y="84"/>
                    <a:pt x="139" y="85"/>
                  </a:cubicBezTo>
                  <a:cubicBezTo>
                    <a:pt x="126" y="81"/>
                    <a:pt x="112" y="77"/>
                    <a:pt x="100" y="7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0" y="67"/>
                    <a:pt x="90" y="67"/>
                    <a:pt x="90" y="67"/>
                  </a:cubicBezTo>
                  <a:cubicBezTo>
                    <a:pt x="81" y="63"/>
                    <a:pt x="81" y="63"/>
                    <a:pt x="81" y="63"/>
                  </a:cubicBezTo>
                  <a:cubicBezTo>
                    <a:pt x="75" y="59"/>
                    <a:pt x="69" y="56"/>
                    <a:pt x="63" y="52"/>
                  </a:cubicBezTo>
                  <a:cubicBezTo>
                    <a:pt x="52" y="45"/>
                    <a:pt x="40" y="37"/>
                    <a:pt x="30" y="28"/>
                  </a:cubicBezTo>
                  <a:cubicBezTo>
                    <a:pt x="19" y="20"/>
                    <a:pt x="9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7" name="Freeform 56">
              <a:extLst>
                <a:ext uri="{FF2B5EF4-FFF2-40B4-BE49-F238E27FC236}">
                  <a16:creationId xmlns:a16="http://schemas.microsoft.com/office/drawing/2014/main" id="{4CF2969B-1733-462B-8890-FE7077E18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750" y="7694612"/>
              <a:ext cx="517525" cy="334963"/>
            </a:xfrm>
            <a:custGeom>
              <a:avLst/>
              <a:gdLst>
                <a:gd name="T0" fmla="*/ 0 w 179"/>
                <a:gd name="T1" fmla="*/ 0 h 116"/>
                <a:gd name="T2" fmla="*/ 21 w 179"/>
                <a:gd name="T3" fmla="*/ 17 h 116"/>
                <a:gd name="T4" fmla="*/ 32 w 179"/>
                <a:gd name="T5" fmla="*/ 25 h 116"/>
                <a:gd name="T6" fmla="*/ 42 w 179"/>
                <a:gd name="T7" fmla="*/ 34 h 116"/>
                <a:gd name="T8" fmla="*/ 53 w 179"/>
                <a:gd name="T9" fmla="*/ 42 h 116"/>
                <a:gd name="T10" fmla="*/ 64 w 179"/>
                <a:gd name="T11" fmla="*/ 50 h 116"/>
                <a:gd name="T12" fmla="*/ 75 w 179"/>
                <a:gd name="T13" fmla="*/ 58 h 116"/>
                <a:gd name="T14" fmla="*/ 86 w 179"/>
                <a:gd name="T15" fmla="*/ 65 h 116"/>
                <a:gd name="T16" fmla="*/ 97 w 179"/>
                <a:gd name="T17" fmla="*/ 73 h 116"/>
                <a:gd name="T18" fmla="*/ 102 w 179"/>
                <a:gd name="T19" fmla="*/ 76 h 116"/>
                <a:gd name="T20" fmla="*/ 108 w 179"/>
                <a:gd name="T21" fmla="*/ 80 h 116"/>
                <a:gd name="T22" fmla="*/ 119 w 179"/>
                <a:gd name="T23" fmla="*/ 87 h 116"/>
                <a:gd name="T24" fmla="*/ 131 w 179"/>
                <a:gd name="T25" fmla="*/ 94 h 116"/>
                <a:gd name="T26" fmla="*/ 179 w 179"/>
                <a:gd name="T27" fmla="*/ 116 h 116"/>
                <a:gd name="T28" fmla="*/ 129 w 179"/>
                <a:gd name="T29" fmla="*/ 97 h 116"/>
                <a:gd name="T30" fmla="*/ 83 w 179"/>
                <a:gd name="T31" fmla="*/ 69 h 116"/>
                <a:gd name="T32" fmla="*/ 40 w 179"/>
                <a:gd name="T33" fmla="*/ 37 h 116"/>
                <a:gd name="T34" fmla="*/ 0 w 179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" h="116">
                  <a:moveTo>
                    <a:pt x="0" y="0"/>
                  </a:moveTo>
                  <a:cubicBezTo>
                    <a:pt x="7" y="6"/>
                    <a:pt x="14" y="12"/>
                    <a:pt x="21" y="17"/>
                  </a:cubicBezTo>
                  <a:cubicBezTo>
                    <a:pt x="25" y="20"/>
                    <a:pt x="28" y="23"/>
                    <a:pt x="32" y="25"/>
                  </a:cubicBezTo>
                  <a:cubicBezTo>
                    <a:pt x="35" y="28"/>
                    <a:pt x="39" y="31"/>
                    <a:pt x="42" y="34"/>
                  </a:cubicBezTo>
                  <a:cubicBezTo>
                    <a:pt x="46" y="36"/>
                    <a:pt x="49" y="39"/>
                    <a:pt x="53" y="42"/>
                  </a:cubicBezTo>
                  <a:cubicBezTo>
                    <a:pt x="57" y="44"/>
                    <a:pt x="60" y="47"/>
                    <a:pt x="64" y="50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86" y="65"/>
                    <a:pt x="86" y="65"/>
                    <a:pt x="86" y="65"/>
                  </a:cubicBezTo>
                  <a:cubicBezTo>
                    <a:pt x="89" y="68"/>
                    <a:pt x="93" y="70"/>
                    <a:pt x="97" y="73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8" y="80"/>
                    <a:pt x="108" y="80"/>
                    <a:pt x="108" y="80"/>
                  </a:cubicBezTo>
                  <a:cubicBezTo>
                    <a:pt x="112" y="82"/>
                    <a:pt x="115" y="85"/>
                    <a:pt x="119" y="87"/>
                  </a:cubicBezTo>
                  <a:cubicBezTo>
                    <a:pt x="131" y="94"/>
                    <a:pt x="131" y="94"/>
                    <a:pt x="131" y="94"/>
                  </a:cubicBezTo>
                  <a:cubicBezTo>
                    <a:pt x="146" y="102"/>
                    <a:pt x="162" y="110"/>
                    <a:pt x="179" y="116"/>
                  </a:cubicBezTo>
                  <a:cubicBezTo>
                    <a:pt x="162" y="112"/>
                    <a:pt x="145" y="105"/>
                    <a:pt x="129" y="97"/>
                  </a:cubicBezTo>
                  <a:cubicBezTo>
                    <a:pt x="113" y="89"/>
                    <a:pt x="98" y="79"/>
                    <a:pt x="83" y="69"/>
                  </a:cubicBezTo>
                  <a:cubicBezTo>
                    <a:pt x="68" y="59"/>
                    <a:pt x="54" y="48"/>
                    <a:pt x="40" y="37"/>
                  </a:cubicBezTo>
                  <a:cubicBezTo>
                    <a:pt x="26" y="25"/>
                    <a:pt x="13" y="1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8" name="Freeform 57">
              <a:extLst>
                <a:ext uri="{FF2B5EF4-FFF2-40B4-BE49-F238E27FC236}">
                  <a16:creationId xmlns:a16="http://schemas.microsoft.com/office/drawing/2014/main" id="{31EF97F9-5B95-4CCF-B45C-81A6EA43F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1463" y="8689975"/>
              <a:ext cx="471488" cy="269875"/>
            </a:xfrm>
            <a:custGeom>
              <a:avLst/>
              <a:gdLst>
                <a:gd name="T0" fmla="*/ 0 w 163"/>
                <a:gd name="T1" fmla="*/ 0 h 93"/>
                <a:gd name="T2" fmla="*/ 33 w 163"/>
                <a:gd name="T3" fmla="*/ 34 h 93"/>
                <a:gd name="T4" fmla="*/ 38 w 163"/>
                <a:gd name="T5" fmla="*/ 38 h 93"/>
                <a:gd name="T6" fmla="*/ 43 w 163"/>
                <a:gd name="T7" fmla="*/ 42 h 93"/>
                <a:gd name="T8" fmla="*/ 52 w 163"/>
                <a:gd name="T9" fmla="*/ 49 h 93"/>
                <a:gd name="T10" fmla="*/ 62 w 163"/>
                <a:gd name="T11" fmla="*/ 55 h 93"/>
                <a:gd name="T12" fmla="*/ 73 w 163"/>
                <a:gd name="T13" fmla="*/ 61 h 93"/>
                <a:gd name="T14" fmla="*/ 83 w 163"/>
                <a:gd name="T15" fmla="*/ 67 h 93"/>
                <a:gd name="T16" fmla="*/ 89 w 163"/>
                <a:gd name="T17" fmla="*/ 69 h 93"/>
                <a:gd name="T18" fmla="*/ 94 w 163"/>
                <a:gd name="T19" fmla="*/ 72 h 93"/>
                <a:gd name="T20" fmla="*/ 105 w 163"/>
                <a:gd name="T21" fmla="*/ 76 h 93"/>
                <a:gd name="T22" fmla="*/ 116 w 163"/>
                <a:gd name="T23" fmla="*/ 80 h 93"/>
                <a:gd name="T24" fmla="*/ 122 w 163"/>
                <a:gd name="T25" fmla="*/ 82 h 93"/>
                <a:gd name="T26" fmla="*/ 128 w 163"/>
                <a:gd name="T27" fmla="*/ 84 h 93"/>
                <a:gd name="T28" fmla="*/ 139 w 163"/>
                <a:gd name="T29" fmla="*/ 87 h 93"/>
                <a:gd name="T30" fmla="*/ 163 w 163"/>
                <a:gd name="T31" fmla="*/ 93 h 93"/>
                <a:gd name="T32" fmla="*/ 151 w 163"/>
                <a:gd name="T33" fmla="*/ 92 h 93"/>
                <a:gd name="T34" fmla="*/ 145 w 163"/>
                <a:gd name="T35" fmla="*/ 91 h 93"/>
                <a:gd name="T36" fmla="*/ 139 w 163"/>
                <a:gd name="T37" fmla="*/ 90 h 93"/>
                <a:gd name="T38" fmla="*/ 127 w 163"/>
                <a:gd name="T39" fmla="*/ 87 h 93"/>
                <a:gd name="T40" fmla="*/ 121 w 163"/>
                <a:gd name="T41" fmla="*/ 86 h 93"/>
                <a:gd name="T42" fmla="*/ 115 w 163"/>
                <a:gd name="T43" fmla="*/ 84 h 93"/>
                <a:gd name="T44" fmla="*/ 104 w 163"/>
                <a:gd name="T45" fmla="*/ 80 h 93"/>
                <a:gd name="T46" fmla="*/ 92 w 163"/>
                <a:gd name="T47" fmla="*/ 76 h 93"/>
                <a:gd name="T48" fmla="*/ 87 w 163"/>
                <a:gd name="T49" fmla="*/ 73 h 93"/>
                <a:gd name="T50" fmla="*/ 81 w 163"/>
                <a:gd name="T51" fmla="*/ 71 h 93"/>
                <a:gd name="T52" fmla="*/ 70 w 163"/>
                <a:gd name="T53" fmla="*/ 65 h 93"/>
                <a:gd name="T54" fmla="*/ 31 w 163"/>
                <a:gd name="T55" fmla="*/ 37 h 93"/>
                <a:gd name="T56" fmla="*/ 0 w 163"/>
                <a:gd name="T57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93">
                  <a:moveTo>
                    <a:pt x="0" y="0"/>
                  </a:moveTo>
                  <a:cubicBezTo>
                    <a:pt x="10" y="13"/>
                    <a:pt x="21" y="24"/>
                    <a:pt x="33" y="34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9" y="39"/>
                    <a:pt x="41" y="40"/>
                    <a:pt x="43" y="42"/>
                  </a:cubicBezTo>
                  <a:cubicBezTo>
                    <a:pt x="46" y="44"/>
                    <a:pt x="49" y="47"/>
                    <a:pt x="52" y="49"/>
                  </a:cubicBezTo>
                  <a:cubicBezTo>
                    <a:pt x="56" y="51"/>
                    <a:pt x="59" y="53"/>
                    <a:pt x="62" y="55"/>
                  </a:cubicBezTo>
                  <a:cubicBezTo>
                    <a:pt x="73" y="61"/>
                    <a:pt x="73" y="61"/>
                    <a:pt x="73" y="61"/>
                  </a:cubicBezTo>
                  <a:cubicBezTo>
                    <a:pt x="76" y="63"/>
                    <a:pt x="80" y="65"/>
                    <a:pt x="83" y="67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94" y="72"/>
                    <a:pt x="94" y="72"/>
                    <a:pt x="94" y="72"/>
                  </a:cubicBezTo>
                  <a:cubicBezTo>
                    <a:pt x="98" y="73"/>
                    <a:pt x="101" y="75"/>
                    <a:pt x="105" y="76"/>
                  </a:cubicBezTo>
                  <a:cubicBezTo>
                    <a:pt x="116" y="80"/>
                    <a:pt x="116" y="80"/>
                    <a:pt x="116" y="80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28" y="84"/>
                    <a:pt x="128" y="84"/>
                    <a:pt x="128" y="84"/>
                  </a:cubicBezTo>
                  <a:cubicBezTo>
                    <a:pt x="139" y="87"/>
                    <a:pt x="139" y="87"/>
                    <a:pt x="139" y="87"/>
                  </a:cubicBezTo>
                  <a:cubicBezTo>
                    <a:pt x="147" y="90"/>
                    <a:pt x="155" y="91"/>
                    <a:pt x="163" y="93"/>
                  </a:cubicBezTo>
                  <a:cubicBezTo>
                    <a:pt x="159" y="93"/>
                    <a:pt x="155" y="92"/>
                    <a:pt x="151" y="92"/>
                  </a:cubicBezTo>
                  <a:cubicBezTo>
                    <a:pt x="145" y="91"/>
                    <a:pt x="145" y="91"/>
                    <a:pt x="145" y="91"/>
                  </a:cubicBezTo>
                  <a:cubicBezTo>
                    <a:pt x="143" y="90"/>
                    <a:pt x="141" y="90"/>
                    <a:pt x="139" y="90"/>
                  </a:cubicBezTo>
                  <a:cubicBezTo>
                    <a:pt x="127" y="87"/>
                    <a:pt x="127" y="87"/>
                    <a:pt x="127" y="87"/>
                  </a:cubicBezTo>
                  <a:cubicBezTo>
                    <a:pt x="125" y="87"/>
                    <a:pt x="123" y="86"/>
                    <a:pt x="121" y="86"/>
                  </a:cubicBezTo>
                  <a:cubicBezTo>
                    <a:pt x="115" y="84"/>
                    <a:pt x="115" y="84"/>
                    <a:pt x="115" y="84"/>
                  </a:cubicBezTo>
                  <a:cubicBezTo>
                    <a:pt x="104" y="80"/>
                    <a:pt x="104" y="80"/>
                    <a:pt x="104" y="80"/>
                  </a:cubicBezTo>
                  <a:cubicBezTo>
                    <a:pt x="100" y="79"/>
                    <a:pt x="96" y="77"/>
                    <a:pt x="92" y="76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1" y="71"/>
                    <a:pt x="81" y="71"/>
                    <a:pt x="81" y="71"/>
                  </a:cubicBezTo>
                  <a:cubicBezTo>
                    <a:pt x="78" y="69"/>
                    <a:pt x="74" y="67"/>
                    <a:pt x="70" y="65"/>
                  </a:cubicBezTo>
                  <a:cubicBezTo>
                    <a:pt x="56" y="57"/>
                    <a:pt x="43" y="48"/>
                    <a:pt x="31" y="37"/>
                  </a:cubicBezTo>
                  <a:cubicBezTo>
                    <a:pt x="19" y="26"/>
                    <a:pt x="8" y="1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49" name="Freeform 58">
              <a:extLst>
                <a:ext uri="{FF2B5EF4-FFF2-40B4-BE49-F238E27FC236}">
                  <a16:creationId xmlns:a16="http://schemas.microsoft.com/office/drawing/2014/main" id="{77699AEF-419A-4A80-BDF4-4D8F3520D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1463" y="8915400"/>
              <a:ext cx="503238" cy="220663"/>
            </a:xfrm>
            <a:custGeom>
              <a:avLst/>
              <a:gdLst>
                <a:gd name="T0" fmla="*/ 0 w 174"/>
                <a:gd name="T1" fmla="*/ 0 h 76"/>
                <a:gd name="T2" fmla="*/ 38 w 174"/>
                <a:gd name="T3" fmla="*/ 30 h 76"/>
                <a:gd name="T4" fmla="*/ 80 w 174"/>
                <a:gd name="T5" fmla="*/ 53 h 76"/>
                <a:gd name="T6" fmla="*/ 126 w 174"/>
                <a:gd name="T7" fmla="*/ 68 h 76"/>
                <a:gd name="T8" fmla="*/ 150 w 174"/>
                <a:gd name="T9" fmla="*/ 73 h 76"/>
                <a:gd name="T10" fmla="*/ 162 w 174"/>
                <a:gd name="T11" fmla="*/ 74 h 76"/>
                <a:gd name="T12" fmla="*/ 174 w 174"/>
                <a:gd name="T13" fmla="*/ 76 h 76"/>
                <a:gd name="T14" fmla="*/ 162 w 174"/>
                <a:gd name="T15" fmla="*/ 76 h 76"/>
                <a:gd name="T16" fmla="*/ 150 w 174"/>
                <a:gd name="T17" fmla="*/ 75 h 76"/>
                <a:gd name="T18" fmla="*/ 137 w 174"/>
                <a:gd name="T19" fmla="*/ 74 h 76"/>
                <a:gd name="T20" fmla="*/ 131 w 174"/>
                <a:gd name="T21" fmla="*/ 73 h 76"/>
                <a:gd name="T22" fmla="*/ 125 w 174"/>
                <a:gd name="T23" fmla="*/ 72 h 76"/>
                <a:gd name="T24" fmla="*/ 113 w 174"/>
                <a:gd name="T25" fmla="*/ 69 h 76"/>
                <a:gd name="T26" fmla="*/ 102 w 174"/>
                <a:gd name="T27" fmla="*/ 66 h 76"/>
                <a:gd name="T28" fmla="*/ 99 w 174"/>
                <a:gd name="T29" fmla="*/ 65 h 76"/>
                <a:gd name="T30" fmla="*/ 96 w 174"/>
                <a:gd name="T31" fmla="*/ 64 h 76"/>
                <a:gd name="T32" fmla="*/ 90 w 174"/>
                <a:gd name="T33" fmla="*/ 62 h 76"/>
                <a:gd name="T34" fmla="*/ 78 w 174"/>
                <a:gd name="T35" fmla="*/ 57 h 76"/>
                <a:gd name="T36" fmla="*/ 36 w 174"/>
                <a:gd name="T37" fmla="*/ 33 h 76"/>
                <a:gd name="T38" fmla="*/ 31 w 174"/>
                <a:gd name="T39" fmla="*/ 30 h 76"/>
                <a:gd name="T40" fmla="*/ 26 w 174"/>
                <a:gd name="T41" fmla="*/ 26 h 76"/>
                <a:gd name="T42" fmla="*/ 17 w 174"/>
                <a:gd name="T43" fmla="*/ 18 h 76"/>
                <a:gd name="T44" fmla="*/ 0 w 174"/>
                <a:gd name="T4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4" h="76">
                  <a:moveTo>
                    <a:pt x="0" y="0"/>
                  </a:moveTo>
                  <a:cubicBezTo>
                    <a:pt x="11" y="12"/>
                    <a:pt x="24" y="21"/>
                    <a:pt x="38" y="30"/>
                  </a:cubicBezTo>
                  <a:cubicBezTo>
                    <a:pt x="51" y="39"/>
                    <a:pt x="65" y="47"/>
                    <a:pt x="80" y="53"/>
                  </a:cubicBezTo>
                  <a:cubicBezTo>
                    <a:pt x="95" y="59"/>
                    <a:pt x="110" y="65"/>
                    <a:pt x="126" y="68"/>
                  </a:cubicBezTo>
                  <a:cubicBezTo>
                    <a:pt x="134" y="70"/>
                    <a:pt x="142" y="71"/>
                    <a:pt x="150" y="73"/>
                  </a:cubicBezTo>
                  <a:cubicBezTo>
                    <a:pt x="154" y="74"/>
                    <a:pt x="158" y="74"/>
                    <a:pt x="162" y="74"/>
                  </a:cubicBezTo>
                  <a:cubicBezTo>
                    <a:pt x="166" y="75"/>
                    <a:pt x="170" y="75"/>
                    <a:pt x="174" y="76"/>
                  </a:cubicBezTo>
                  <a:cubicBezTo>
                    <a:pt x="170" y="76"/>
                    <a:pt x="166" y="76"/>
                    <a:pt x="162" y="76"/>
                  </a:cubicBezTo>
                  <a:cubicBezTo>
                    <a:pt x="158" y="76"/>
                    <a:pt x="154" y="76"/>
                    <a:pt x="150" y="75"/>
                  </a:cubicBezTo>
                  <a:cubicBezTo>
                    <a:pt x="137" y="74"/>
                    <a:pt x="137" y="74"/>
                    <a:pt x="137" y="74"/>
                  </a:cubicBezTo>
                  <a:cubicBezTo>
                    <a:pt x="135" y="74"/>
                    <a:pt x="133" y="73"/>
                    <a:pt x="131" y="73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1" y="71"/>
                    <a:pt x="117" y="70"/>
                    <a:pt x="113" y="69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99" y="65"/>
                    <a:pt x="99" y="65"/>
                    <a:pt x="99" y="65"/>
                  </a:cubicBezTo>
                  <a:cubicBezTo>
                    <a:pt x="96" y="64"/>
                    <a:pt x="96" y="64"/>
                    <a:pt x="96" y="64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86" y="60"/>
                    <a:pt x="82" y="59"/>
                    <a:pt x="78" y="57"/>
                  </a:cubicBezTo>
                  <a:cubicBezTo>
                    <a:pt x="63" y="51"/>
                    <a:pt x="49" y="43"/>
                    <a:pt x="36" y="33"/>
                  </a:cubicBezTo>
                  <a:cubicBezTo>
                    <a:pt x="34" y="32"/>
                    <a:pt x="32" y="31"/>
                    <a:pt x="31" y="30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3" y="23"/>
                    <a:pt x="20" y="21"/>
                    <a:pt x="17" y="18"/>
                  </a:cubicBezTo>
                  <a:cubicBezTo>
                    <a:pt x="11" y="12"/>
                    <a:pt x="5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0" name="Freeform 59">
              <a:extLst>
                <a:ext uri="{FF2B5EF4-FFF2-40B4-BE49-F238E27FC236}">
                  <a16:creationId xmlns:a16="http://schemas.microsoft.com/office/drawing/2014/main" id="{54F5559E-E6C4-4268-A26E-63E2BAEA0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7813" y="8323262"/>
              <a:ext cx="942975" cy="1628775"/>
            </a:xfrm>
            <a:custGeom>
              <a:avLst/>
              <a:gdLst>
                <a:gd name="T0" fmla="*/ 262 w 327"/>
                <a:gd name="T1" fmla="*/ 241 h 564"/>
                <a:gd name="T2" fmla="*/ 273 w 327"/>
                <a:gd name="T3" fmla="*/ 541 h 564"/>
                <a:gd name="T4" fmla="*/ 66 w 327"/>
                <a:gd name="T5" fmla="*/ 323 h 564"/>
                <a:gd name="T6" fmla="*/ 55 w 327"/>
                <a:gd name="T7" fmla="*/ 23 h 564"/>
                <a:gd name="T8" fmla="*/ 262 w 327"/>
                <a:gd name="T9" fmla="*/ 24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564">
                  <a:moveTo>
                    <a:pt x="262" y="241"/>
                  </a:moveTo>
                  <a:cubicBezTo>
                    <a:pt x="322" y="384"/>
                    <a:pt x="327" y="519"/>
                    <a:pt x="273" y="541"/>
                  </a:cubicBezTo>
                  <a:cubicBezTo>
                    <a:pt x="219" y="564"/>
                    <a:pt x="126" y="467"/>
                    <a:pt x="66" y="323"/>
                  </a:cubicBezTo>
                  <a:cubicBezTo>
                    <a:pt x="5" y="180"/>
                    <a:pt x="0" y="45"/>
                    <a:pt x="55" y="23"/>
                  </a:cubicBezTo>
                  <a:cubicBezTo>
                    <a:pt x="109" y="0"/>
                    <a:pt x="202" y="97"/>
                    <a:pt x="262" y="24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1" name="Freeform 60">
              <a:extLst>
                <a:ext uri="{FF2B5EF4-FFF2-40B4-BE49-F238E27FC236}">
                  <a16:creationId xmlns:a16="http://schemas.microsoft.com/office/drawing/2014/main" id="{35DA0497-7952-4514-BDB7-62CD9BDC4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1038" y="7818437"/>
              <a:ext cx="1068388" cy="2149475"/>
            </a:xfrm>
            <a:custGeom>
              <a:avLst/>
              <a:gdLst>
                <a:gd name="T0" fmla="*/ 318 w 370"/>
                <a:gd name="T1" fmla="*/ 407 h 744"/>
                <a:gd name="T2" fmla="*/ 92 w 370"/>
                <a:gd name="T3" fmla="*/ 724 h 744"/>
                <a:gd name="T4" fmla="*/ 52 w 370"/>
                <a:gd name="T5" fmla="*/ 337 h 744"/>
                <a:gd name="T6" fmla="*/ 279 w 370"/>
                <a:gd name="T7" fmla="*/ 20 h 744"/>
                <a:gd name="T8" fmla="*/ 318 w 370"/>
                <a:gd name="T9" fmla="*/ 40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" h="744">
                  <a:moveTo>
                    <a:pt x="318" y="407"/>
                  </a:moveTo>
                  <a:cubicBezTo>
                    <a:pt x="267" y="602"/>
                    <a:pt x="165" y="744"/>
                    <a:pt x="92" y="724"/>
                  </a:cubicBezTo>
                  <a:cubicBezTo>
                    <a:pt x="18" y="704"/>
                    <a:pt x="0" y="531"/>
                    <a:pt x="52" y="337"/>
                  </a:cubicBezTo>
                  <a:cubicBezTo>
                    <a:pt x="104" y="142"/>
                    <a:pt x="205" y="0"/>
                    <a:pt x="279" y="20"/>
                  </a:cubicBezTo>
                  <a:cubicBezTo>
                    <a:pt x="352" y="39"/>
                    <a:pt x="370" y="213"/>
                    <a:pt x="318" y="40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2" name="Freeform 61">
              <a:extLst>
                <a:ext uri="{FF2B5EF4-FFF2-40B4-BE49-F238E27FC236}">
                  <a16:creationId xmlns:a16="http://schemas.microsoft.com/office/drawing/2014/main" id="{DD07D781-4492-4B5D-9FA8-8BE9864F5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75775" y="7980362"/>
              <a:ext cx="963613" cy="1779588"/>
            </a:xfrm>
            <a:custGeom>
              <a:avLst/>
              <a:gdLst>
                <a:gd name="T0" fmla="*/ 0 w 334"/>
                <a:gd name="T1" fmla="*/ 196 h 616"/>
                <a:gd name="T2" fmla="*/ 47 w 334"/>
                <a:gd name="T3" fmla="*/ 299 h 616"/>
                <a:gd name="T4" fmla="*/ 94 w 334"/>
                <a:gd name="T5" fmla="*/ 402 h 616"/>
                <a:gd name="T6" fmla="*/ 141 w 334"/>
                <a:gd name="T7" fmla="*/ 505 h 616"/>
                <a:gd name="T8" fmla="*/ 188 w 334"/>
                <a:gd name="T9" fmla="*/ 608 h 616"/>
                <a:gd name="T10" fmla="*/ 184 w 334"/>
                <a:gd name="T11" fmla="*/ 609 h 616"/>
                <a:gd name="T12" fmla="*/ 202 w 334"/>
                <a:gd name="T13" fmla="*/ 533 h 616"/>
                <a:gd name="T14" fmla="*/ 221 w 334"/>
                <a:gd name="T15" fmla="*/ 456 h 616"/>
                <a:gd name="T16" fmla="*/ 258 w 334"/>
                <a:gd name="T17" fmla="*/ 304 h 616"/>
                <a:gd name="T18" fmla="*/ 295 w 334"/>
                <a:gd name="T19" fmla="*/ 152 h 616"/>
                <a:gd name="T20" fmla="*/ 334 w 334"/>
                <a:gd name="T21" fmla="*/ 0 h 616"/>
                <a:gd name="T22" fmla="*/ 298 w 334"/>
                <a:gd name="T23" fmla="*/ 153 h 616"/>
                <a:gd name="T24" fmla="*/ 262 w 334"/>
                <a:gd name="T25" fmla="*/ 305 h 616"/>
                <a:gd name="T26" fmla="*/ 225 w 334"/>
                <a:gd name="T27" fmla="*/ 457 h 616"/>
                <a:gd name="T28" fmla="*/ 207 w 334"/>
                <a:gd name="T29" fmla="*/ 534 h 616"/>
                <a:gd name="T30" fmla="*/ 188 w 334"/>
                <a:gd name="T31" fmla="*/ 610 h 616"/>
                <a:gd name="T32" fmla="*/ 186 w 334"/>
                <a:gd name="T33" fmla="*/ 616 h 616"/>
                <a:gd name="T34" fmla="*/ 184 w 334"/>
                <a:gd name="T35" fmla="*/ 610 h 616"/>
                <a:gd name="T36" fmla="*/ 137 w 334"/>
                <a:gd name="T37" fmla="*/ 507 h 616"/>
                <a:gd name="T38" fmla="*/ 91 w 334"/>
                <a:gd name="T39" fmla="*/ 403 h 616"/>
                <a:gd name="T40" fmla="*/ 45 w 334"/>
                <a:gd name="T41" fmla="*/ 300 h 616"/>
                <a:gd name="T42" fmla="*/ 0 w 334"/>
                <a:gd name="T43" fmla="*/ 196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4" h="616">
                  <a:moveTo>
                    <a:pt x="0" y="196"/>
                  </a:moveTo>
                  <a:cubicBezTo>
                    <a:pt x="47" y="299"/>
                    <a:pt x="47" y="299"/>
                    <a:pt x="47" y="299"/>
                  </a:cubicBezTo>
                  <a:cubicBezTo>
                    <a:pt x="63" y="333"/>
                    <a:pt x="79" y="367"/>
                    <a:pt x="94" y="402"/>
                  </a:cubicBezTo>
                  <a:cubicBezTo>
                    <a:pt x="141" y="505"/>
                    <a:pt x="141" y="505"/>
                    <a:pt x="141" y="505"/>
                  </a:cubicBezTo>
                  <a:cubicBezTo>
                    <a:pt x="188" y="608"/>
                    <a:pt x="188" y="608"/>
                    <a:pt x="188" y="608"/>
                  </a:cubicBezTo>
                  <a:cubicBezTo>
                    <a:pt x="184" y="609"/>
                    <a:pt x="184" y="609"/>
                    <a:pt x="184" y="609"/>
                  </a:cubicBezTo>
                  <a:cubicBezTo>
                    <a:pt x="202" y="533"/>
                    <a:pt x="202" y="533"/>
                    <a:pt x="202" y="533"/>
                  </a:cubicBezTo>
                  <a:cubicBezTo>
                    <a:pt x="221" y="456"/>
                    <a:pt x="221" y="456"/>
                    <a:pt x="221" y="456"/>
                  </a:cubicBezTo>
                  <a:cubicBezTo>
                    <a:pt x="258" y="304"/>
                    <a:pt x="258" y="304"/>
                    <a:pt x="258" y="304"/>
                  </a:cubicBezTo>
                  <a:cubicBezTo>
                    <a:pt x="295" y="152"/>
                    <a:pt x="295" y="152"/>
                    <a:pt x="295" y="152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298" y="153"/>
                    <a:pt x="298" y="153"/>
                    <a:pt x="298" y="153"/>
                  </a:cubicBezTo>
                  <a:cubicBezTo>
                    <a:pt x="262" y="305"/>
                    <a:pt x="262" y="305"/>
                    <a:pt x="262" y="305"/>
                  </a:cubicBezTo>
                  <a:cubicBezTo>
                    <a:pt x="225" y="457"/>
                    <a:pt x="225" y="457"/>
                    <a:pt x="225" y="457"/>
                  </a:cubicBezTo>
                  <a:cubicBezTo>
                    <a:pt x="207" y="534"/>
                    <a:pt x="207" y="534"/>
                    <a:pt x="207" y="534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186" y="616"/>
                    <a:pt x="186" y="616"/>
                    <a:pt x="186" y="616"/>
                  </a:cubicBezTo>
                  <a:cubicBezTo>
                    <a:pt x="184" y="610"/>
                    <a:pt x="184" y="610"/>
                    <a:pt x="184" y="610"/>
                  </a:cubicBezTo>
                  <a:cubicBezTo>
                    <a:pt x="137" y="507"/>
                    <a:pt x="137" y="507"/>
                    <a:pt x="137" y="507"/>
                  </a:cubicBezTo>
                  <a:cubicBezTo>
                    <a:pt x="91" y="403"/>
                    <a:pt x="91" y="403"/>
                    <a:pt x="91" y="403"/>
                  </a:cubicBezTo>
                  <a:cubicBezTo>
                    <a:pt x="76" y="369"/>
                    <a:pt x="61" y="334"/>
                    <a:pt x="45" y="300"/>
                  </a:cubicBezTo>
                  <a:lnTo>
                    <a:pt x="0" y="1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3" name="Freeform 62">
              <a:extLst>
                <a:ext uri="{FF2B5EF4-FFF2-40B4-BE49-F238E27FC236}">
                  <a16:creationId xmlns:a16="http://schemas.microsoft.com/office/drawing/2014/main" id="{DD26AA5F-087D-442D-8002-D2FA0E28E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9325" y="8929687"/>
              <a:ext cx="168275" cy="414338"/>
            </a:xfrm>
            <a:custGeom>
              <a:avLst/>
              <a:gdLst>
                <a:gd name="T0" fmla="*/ 0 w 58"/>
                <a:gd name="T1" fmla="*/ 0 h 143"/>
                <a:gd name="T2" fmla="*/ 12 w 58"/>
                <a:gd name="T3" fmla="*/ 37 h 143"/>
                <a:gd name="T4" fmla="*/ 25 w 58"/>
                <a:gd name="T5" fmla="*/ 74 h 143"/>
                <a:gd name="T6" fmla="*/ 38 w 58"/>
                <a:gd name="T7" fmla="*/ 110 h 143"/>
                <a:gd name="T8" fmla="*/ 58 w 58"/>
                <a:gd name="T9" fmla="*/ 143 h 143"/>
                <a:gd name="T10" fmla="*/ 35 w 58"/>
                <a:gd name="T11" fmla="*/ 111 h 143"/>
                <a:gd name="T12" fmla="*/ 20 w 58"/>
                <a:gd name="T13" fmla="*/ 75 h 143"/>
                <a:gd name="T14" fmla="*/ 9 w 58"/>
                <a:gd name="T15" fmla="*/ 38 h 143"/>
                <a:gd name="T16" fmla="*/ 0 w 58"/>
                <a:gd name="T1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43">
                  <a:moveTo>
                    <a:pt x="0" y="0"/>
                  </a:moveTo>
                  <a:cubicBezTo>
                    <a:pt x="4" y="12"/>
                    <a:pt x="8" y="25"/>
                    <a:pt x="12" y="37"/>
                  </a:cubicBezTo>
                  <a:cubicBezTo>
                    <a:pt x="16" y="49"/>
                    <a:pt x="20" y="62"/>
                    <a:pt x="25" y="74"/>
                  </a:cubicBezTo>
                  <a:cubicBezTo>
                    <a:pt x="29" y="86"/>
                    <a:pt x="33" y="98"/>
                    <a:pt x="38" y="110"/>
                  </a:cubicBezTo>
                  <a:cubicBezTo>
                    <a:pt x="44" y="121"/>
                    <a:pt x="50" y="133"/>
                    <a:pt x="58" y="143"/>
                  </a:cubicBezTo>
                  <a:cubicBezTo>
                    <a:pt x="48" y="134"/>
                    <a:pt x="41" y="123"/>
                    <a:pt x="35" y="111"/>
                  </a:cubicBezTo>
                  <a:cubicBezTo>
                    <a:pt x="29" y="100"/>
                    <a:pt x="24" y="88"/>
                    <a:pt x="20" y="75"/>
                  </a:cubicBezTo>
                  <a:cubicBezTo>
                    <a:pt x="16" y="63"/>
                    <a:pt x="12" y="50"/>
                    <a:pt x="9" y="38"/>
                  </a:cubicBezTo>
                  <a:cubicBezTo>
                    <a:pt x="5" y="25"/>
                    <a:pt x="3" y="1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4" name="Freeform 63">
              <a:extLst>
                <a:ext uri="{FF2B5EF4-FFF2-40B4-BE49-F238E27FC236}">
                  <a16:creationId xmlns:a16="http://schemas.microsoft.com/office/drawing/2014/main" id="{AD09F1E0-E9BA-4BF9-B98D-BCF9C73C0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6000" y="8745537"/>
              <a:ext cx="147638" cy="406400"/>
            </a:xfrm>
            <a:custGeom>
              <a:avLst/>
              <a:gdLst>
                <a:gd name="T0" fmla="*/ 0 w 51"/>
                <a:gd name="T1" fmla="*/ 0 h 141"/>
                <a:gd name="T2" fmla="*/ 12 w 51"/>
                <a:gd name="T3" fmla="*/ 36 h 141"/>
                <a:gd name="T4" fmla="*/ 23 w 51"/>
                <a:gd name="T5" fmla="*/ 72 h 141"/>
                <a:gd name="T6" fmla="*/ 35 w 51"/>
                <a:gd name="T7" fmla="*/ 107 h 141"/>
                <a:gd name="T8" fmla="*/ 51 w 51"/>
                <a:gd name="T9" fmla="*/ 141 h 141"/>
                <a:gd name="T10" fmla="*/ 31 w 51"/>
                <a:gd name="T11" fmla="*/ 109 h 141"/>
                <a:gd name="T12" fmla="*/ 18 w 51"/>
                <a:gd name="T13" fmla="*/ 73 h 141"/>
                <a:gd name="T14" fmla="*/ 8 w 51"/>
                <a:gd name="T15" fmla="*/ 37 h 141"/>
                <a:gd name="T16" fmla="*/ 0 w 51"/>
                <a:gd name="T1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41">
                  <a:moveTo>
                    <a:pt x="0" y="0"/>
                  </a:moveTo>
                  <a:cubicBezTo>
                    <a:pt x="4" y="12"/>
                    <a:pt x="8" y="24"/>
                    <a:pt x="12" y="36"/>
                  </a:cubicBezTo>
                  <a:cubicBezTo>
                    <a:pt x="15" y="48"/>
                    <a:pt x="19" y="60"/>
                    <a:pt x="23" y="72"/>
                  </a:cubicBezTo>
                  <a:cubicBezTo>
                    <a:pt x="26" y="84"/>
                    <a:pt x="30" y="96"/>
                    <a:pt x="35" y="107"/>
                  </a:cubicBezTo>
                  <a:cubicBezTo>
                    <a:pt x="39" y="119"/>
                    <a:pt x="44" y="130"/>
                    <a:pt x="51" y="141"/>
                  </a:cubicBezTo>
                  <a:cubicBezTo>
                    <a:pt x="43" y="131"/>
                    <a:pt x="37" y="120"/>
                    <a:pt x="31" y="109"/>
                  </a:cubicBezTo>
                  <a:cubicBezTo>
                    <a:pt x="26" y="97"/>
                    <a:pt x="22" y="85"/>
                    <a:pt x="18" y="73"/>
                  </a:cubicBezTo>
                  <a:cubicBezTo>
                    <a:pt x="14" y="61"/>
                    <a:pt x="11" y="49"/>
                    <a:pt x="8" y="37"/>
                  </a:cubicBezTo>
                  <a:cubicBezTo>
                    <a:pt x="5" y="25"/>
                    <a:pt x="2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5" name="Freeform 64">
              <a:extLst>
                <a:ext uri="{FF2B5EF4-FFF2-40B4-BE49-F238E27FC236}">
                  <a16:creationId xmlns:a16="http://schemas.microsoft.com/office/drawing/2014/main" id="{195AB110-0AAA-46A4-AE06-8B37565C0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79025" y="8343900"/>
              <a:ext cx="163513" cy="436563"/>
            </a:xfrm>
            <a:custGeom>
              <a:avLst/>
              <a:gdLst>
                <a:gd name="T0" fmla="*/ 0 w 57"/>
                <a:gd name="T1" fmla="*/ 0 h 151"/>
                <a:gd name="T2" fmla="*/ 12 w 57"/>
                <a:gd name="T3" fmla="*/ 39 h 151"/>
                <a:gd name="T4" fmla="*/ 24 w 57"/>
                <a:gd name="T5" fmla="*/ 77 h 151"/>
                <a:gd name="T6" fmla="*/ 38 w 57"/>
                <a:gd name="T7" fmla="*/ 115 h 151"/>
                <a:gd name="T8" fmla="*/ 42 w 57"/>
                <a:gd name="T9" fmla="*/ 125 h 151"/>
                <a:gd name="T10" fmla="*/ 47 w 57"/>
                <a:gd name="T11" fmla="*/ 134 h 151"/>
                <a:gd name="T12" fmla="*/ 57 w 57"/>
                <a:gd name="T13" fmla="*/ 151 h 151"/>
                <a:gd name="T14" fmla="*/ 35 w 57"/>
                <a:gd name="T15" fmla="*/ 117 h 151"/>
                <a:gd name="T16" fmla="*/ 20 w 57"/>
                <a:gd name="T17" fmla="*/ 79 h 151"/>
                <a:gd name="T18" fmla="*/ 8 w 57"/>
                <a:gd name="T19" fmla="*/ 40 h 151"/>
                <a:gd name="T20" fmla="*/ 0 w 57"/>
                <a:gd name="T2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51">
                  <a:moveTo>
                    <a:pt x="0" y="0"/>
                  </a:moveTo>
                  <a:cubicBezTo>
                    <a:pt x="4" y="13"/>
                    <a:pt x="8" y="26"/>
                    <a:pt x="12" y="39"/>
                  </a:cubicBezTo>
                  <a:cubicBezTo>
                    <a:pt x="16" y="52"/>
                    <a:pt x="20" y="65"/>
                    <a:pt x="24" y="77"/>
                  </a:cubicBezTo>
                  <a:cubicBezTo>
                    <a:pt x="28" y="90"/>
                    <a:pt x="33" y="103"/>
                    <a:pt x="38" y="115"/>
                  </a:cubicBezTo>
                  <a:cubicBezTo>
                    <a:pt x="39" y="118"/>
                    <a:pt x="41" y="121"/>
                    <a:pt x="42" y="125"/>
                  </a:cubicBezTo>
                  <a:cubicBezTo>
                    <a:pt x="44" y="127"/>
                    <a:pt x="45" y="131"/>
                    <a:pt x="47" y="134"/>
                  </a:cubicBezTo>
                  <a:cubicBezTo>
                    <a:pt x="50" y="140"/>
                    <a:pt x="53" y="145"/>
                    <a:pt x="57" y="151"/>
                  </a:cubicBezTo>
                  <a:cubicBezTo>
                    <a:pt x="48" y="141"/>
                    <a:pt x="41" y="129"/>
                    <a:pt x="35" y="117"/>
                  </a:cubicBezTo>
                  <a:cubicBezTo>
                    <a:pt x="29" y="105"/>
                    <a:pt x="24" y="92"/>
                    <a:pt x="20" y="79"/>
                  </a:cubicBezTo>
                  <a:cubicBezTo>
                    <a:pt x="15" y="66"/>
                    <a:pt x="12" y="53"/>
                    <a:pt x="8" y="40"/>
                  </a:cubicBezTo>
                  <a:cubicBezTo>
                    <a:pt x="5" y="27"/>
                    <a:pt x="2" y="1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6" name="Freeform 65">
              <a:extLst>
                <a:ext uri="{FF2B5EF4-FFF2-40B4-BE49-F238E27FC236}">
                  <a16:creationId xmlns:a16="http://schemas.microsoft.com/office/drawing/2014/main" id="{E86F5D0C-F316-4ADE-8798-8469844EB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50" y="8286750"/>
              <a:ext cx="303213" cy="290513"/>
            </a:xfrm>
            <a:custGeom>
              <a:avLst/>
              <a:gdLst>
                <a:gd name="T0" fmla="*/ 0 w 105"/>
                <a:gd name="T1" fmla="*/ 101 h 101"/>
                <a:gd name="T2" fmla="*/ 28 w 105"/>
                <a:gd name="T3" fmla="*/ 78 h 101"/>
                <a:gd name="T4" fmla="*/ 54 w 105"/>
                <a:gd name="T5" fmla="*/ 53 h 101"/>
                <a:gd name="T6" fmla="*/ 80 w 105"/>
                <a:gd name="T7" fmla="*/ 26 h 101"/>
                <a:gd name="T8" fmla="*/ 105 w 105"/>
                <a:gd name="T9" fmla="*/ 0 h 101"/>
                <a:gd name="T10" fmla="*/ 82 w 105"/>
                <a:gd name="T11" fmla="*/ 29 h 101"/>
                <a:gd name="T12" fmla="*/ 58 w 105"/>
                <a:gd name="T13" fmla="*/ 56 h 101"/>
                <a:gd name="T14" fmla="*/ 31 w 105"/>
                <a:gd name="T15" fmla="*/ 81 h 101"/>
                <a:gd name="T16" fmla="*/ 0 w 105"/>
                <a:gd name="T17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01">
                  <a:moveTo>
                    <a:pt x="0" y="101"/>
                  </a:moveTo>
                  <a:cubicBezTo>
                    <a:pt x="10" y="94"/>
                    <a:pt x="20" y="86"/>
                    <a:pt x="28" y="78"/>
                  </a:cubicBezTo>
                  <a:cubicBezTo>
                    <a:pt x="37" y="70"/>
                    <a:pt x="46" y="61"/>
                    <a:pt x="54" y="53"/>
                  </a:cubicBezTo>
                  <a:cubicBezTo>
                    <a:pt x="63" y="44"/>
                    <a:pt x="71" y="35"/>
                    <a:pt x="80" y="26"/>
                  </a:cubicBezTo>
                  <a:cubicBezTo>
                    <a:pt x="88" y="18"/>
                    <a:pt x="96" y="9"/>
                    <a:pt x="105" y="0"/>
                  </a:cubicBezTo>
                  <a:cubicBezTo>
                    <a:pt x="98" y="10"/>
                    <a:pt x="90" y="20"/>
                    <a:pt x="82" y="29"/>
                  </a:cubicBezTo>
                  <a:cubicBezTo>
                    <a:pt x="74" y="38"/>
                    <a:pt x="66" y="47"/>
                    <a:pt x="58" y="56"/>
                  </a:cubicBezTo>
                  <a:cubicBezTo>
                    <a:pt x="49" y="64"/>
                    <a:pt x="40" y="73"/>
                    <a:pt x="31" y="81"/>
                  </a:cubicBezTo>
                  <a:cubicBezTo>
                    <a:pt x="21" y="88"/>
                    <a:pt x="11" y="95"/>
                    <a:pt x="0" y="10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7" name="Freeform 66">
              <a:extLst>
                <a:ext uri="{FF2B5EF4-FFF2-40B4-BE49-F238E27FC236}">
                  <a16:creationId xmlns:a16="http://schemas.microsoft.com/office/drawing/2014/main" id="{3E5F3633-5E83-4C1F-BBEB-AA6F1792B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325" y="8763000"/>
              <a:ext cx="363538" cy="225425"/>
            </a:xfrm>
            <a:custGeom>
              <a:avLst/>
              <a:gdLst>
                <a:gd name="T0" fmla="*/ 0 w 126"/>
                <a:gd name="T1" fmla="*/ 78 h 78"/>
                <a:gd name="T2" fmla="*/ 33 w 126"/>
                <a:gd name="T3" fmla="*/ 61 h 78"/>
                <a:gd name="T4" fmla="*/ 64 w 126"/>
                <a:gd name="T5" fmla="*/ 41 h 78"/>
                <a:gd name="T6" fmla="*/ 95 w 126"/>
                <a:gd name="T7" fmla="*/ 20 h 78"/>
                <a:gd name="T8" fmla="*/ 126 w 126"/>
                <a:gd name="T9" fmla="*/ 0 h 78"/>
                <a:gd name="T10" fmla="*/ 97 w 126"/>
                <a:gd name="T11" fmla="*/ 23 h 78"/>
                <a:gd name="T12" fmla="*/ 67 w 126"/>
                <a:gd name="T13" fmla="*/ 45 h 78"/>
                <a:gd name="T14" fmla="*/ 35 w 126"/>
                <a:gd name="T15" fmla="*/ 64 h 78"/>
                <a:gd name="T16" fmla="*/ 0 w 126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78">
                  <a:moveTo>
                    <a:pt x="0" y="78"/>
                  </a:moveTo>
                  <a:cubicBezTo>
                    <a:pt x="12" y="74"/>
                    <a:pt x="22" y="68"/>
                    <a:pt x="33" y="61"/>
                  </a:cubicBezTo>
                  <a:cubicBezTo>
                    <a:pt x="43" y="55"/>
                    <a:pt x="54" y="48"/>
                    <a:pt x="64" y="41"/>
                  </a:cubicBezTo>
                  <a:cubicBezTo>
                    <a:pt x="95" y="20"/>
                    <a:pt x="95" y="20"/>
                    <a:pt x="95" y="20"/>
                  </a:cubicBezTo>
                  <a:cubicBezTo>
                    <a:pt x="105" y="13"/>
                    <a:pt x="116" y="6"/>
                    <a:pt x="126" y="0"/>
                  </a:cubicBezTo>
                  <a:cubicBezTo>
                    <a:pt x="117" y="8"/>
                    <a:pt x="107" y="15"/>
                    <a:pt x="97" y="23"/>
                  </a:cubicBezTo>
                  <a:cubicBezTo>
                    <a:pt x="87" y="31"/>
                    <a:pt x="77" y="38"/>
                    <a:pt x="67" y="45"/>
                  </a:cubicBezTo>
                  <a:cubicBezTo>
                    <a:pt x="56" y="52"/>
                    <a:pt x="46" y="58"/>
                    <a:pt x="35" y="64"/>
                  </a:cubicBezTo>
                  <a:cubicBezTo>
                    <a:pt x="24" y="70"/>
                    <a:pt x="12" y="76"/>
                    <a:pt x="0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8" name="Freeform 67">
              <a:extLst>
                <a:ext uri="{FF2B5EF4-FFF2-40B4-BE49-F238E27FC236}">
                  <a16:creationId xmlns:a16="http://schemas.microsoft.com/office/drawing/2014/main" id="{B9813934-9C91-450A-A7C9-05331A485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3000" y="9024937"/>
              <a:ext cx="327025" cy="217488"/>
            </a:xfrm>
            <a:custGeom>
              <a:avLst/>
              <a:gdLst>
                <a:gd name="T0" fmla="*/ 0 w 113"/>
                <a:gd name="T1" fmla="*/ 75 h 75"/>
                <a:gd name="T2" fmla="*/ 15 w 113"/>
                <a:gd name="T3" fmla="*/ 68 h 75"/>
                <a:gd name="T4" fmla="*/ 23 w 113"/>
                <a:gd name="T5" fmla="*/ 64 h 75"/>
                <a:gd name="T6" fmla="*/ 30 w 113"/>
                <a:gd name="T7" fmla="*/ 59 h 75"/>
                <a:gd name="T8" fmla="*/ 58 w 113"/>
                <a:gd name="T9" fmla="*/ 40 h 75"/>
                <a:gd name="T10" fmla="*/ 85 w 113"/>
                <a:gd name="T11" fmla="*/ 19 h 75"/>
                <a:gd name="T12" fmla="*/ 113 w 113"/>
                <a:gd name="T13" fmla="*/ 0 h 75"/>
                <a:gd name="T14" fmla="*/ 88 w 113"/>
                <a:gd name="T15" fmla="*/ 22 h 75"/>
                <a:gd name="T16" fmla="*/ 61 w 113"/>
                <a:gd name="T17" fmla="*/ 43 h 75"/>
                <a:gd name="T18" fmla="*/ 32 w 113"/>
                <a:gd name="T19" fmla="*/ 63 h 75"/>
                <a:gd name="T20" fmla="*/ 24 w 113"/>
                <a:gd name="T21" fmla="*/ 67 h 75"/>
                <a:gd name="T22" fmla="*/ 16 w 113"/>
                <a:gd name="T23" fmla="*/ 70 h 75"/>
                <a:gd name="T24" fmla="*/ 0 w 113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75">
                  <a:moveTo>
                    <a:pt x="0" y="75"/>
                  </a:moveTo>
                  <a:cubicBezTo>
                    <a:pt x="5" y="74"/>
                    <a:pt x="10" y="71"/>
                    <a:pt x="15" y="68"/>
                  </a:cubicBezTo>
                  <a:cubicBezTo>
                    <a:pt x="18" y="67"/>
                    <a:pt x="20" y="66"/>
                    <a:pt x="23" y="64"/>
                  </a:cubicBezTo>
                  <a:cubicBezTo>
                    <a:pt x="25" y="63"/>
                    <a:pt x="28" y="61"/>
                    <a:pt x="30" y="59"/>
                  </a:cubicBezTo>
                  <a:cubicBezTo>
                    <a:pt x="39" y="53"/>
                    <a:pt x="49" y="46"/>
                    <a:pt x="58" y="40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95" y="13"/>
                    <a:pt x="104" y="6"/>
                    <a:pt x="113" y="0"/>
                  </a:cubicBezTo>
                  <a:cubicBezTo>
                    <a:pt x="105" y="7"/>
                    <a:pt x="96" y="15"/>
                    <a:pt x="88" y="22"/>
                  </a:cubicBezTo>
                  <a:cubicBezTo>
                    <a:pt x="79" y="30"/>
                    <a:pt x="70" y="37"/>
                    <a:pt x="61" y="43"/>
                  </a:cubicBezTo>
                  <a:cubicBezTo>
                    <a:pt x="51" y="50"/>
                    <a:pt x="42" y="57"/>
                    <a:pt x="32" y="63"/>
                  </a:cubicBezTo>
                  <a:cubicBezTo>
                    <a:pt x="29" y="64"/>
                    <a:pt x="27" y="65"/>
                    <a:pt x="24" y="67"/>
                  </a:cubicBezTo>
                  <a:cubicBezTo>
                    <a:pt x="22" y="68"/>
                    <a:pt x="19" y="69"/>
                    <a:pt x="16" y="70"/>
                  </a:cubicBezTo>
                  <a:cubicBezTo>
                    <a:pt x="11" y="73"/>
                    <a:pt x="5" y="75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59" name="Freeform 68">
              <a:extLst>
                <a:ext uri="{FF2B5EF4-FFF2-40B4-BE49-F238E27FC236}">
                  <a16:creationId xmlns:a16="http://schemas.microsoft.com/office/drawing/2014/main" id="{AB6056F3-A84B-46AC-8AC3-A7305AAC9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6963" y="9213850"/>
              <a:ext cx="346075" cy="219075"/>
            </a:xfrm>
            <a:custGeom>
              <a:avLst/>
              <a:gdLst>
                <a:gd name="T0" fmla="*/ 0 w 120"/>
                <a:gd name="T1" fmla="*/ 76 h 76"/>
                <a:gd name="T2" fmla="*/ 32 w 120"/>
                <a:gd name="T3" fmla="*/ 62 h 76"/>
                <a:gd name="T4" fmla="*/ 62 w 120"/>
                <a:gd name="T5" fmla="*/ 42 h 76"/>
                <a:gd name="T6" fmla="*/ 91 w 120"/>
                <a:gd name="T7" fmla="*/ 21 h 76"/>
                <a:gd name="T8" fmla="*/ 120 w 120"/>
                <a:gd name="T9" fmla="*/ 0 h 76"/>
                <a:gd name="T10" fmla="*/ 94 w 120"/>
                <a:gd name="T11" fmla="*/ 24 h 76"/>
                <a:gd name="T12" fmla="*/ 65 w 120"/>
                <a:gd name="T13" fmla="*/ 46 h 76"/>
                <a:gd name="T14" fmla="*/ 34 w 120"/>
                <a:gd name="T15" fmla="*/ 65 h 76"/>
                <a:gd name="T16" fmla="*/ 0 w 120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6">
                  <a:moveTo>
                    <a:pt x="0" y="76"/>
                  </a:moveTo>
                  <a:cubicBezTo>
                    <a:pt x="11" y="73"/>
                    <a:pt x="22" y="67"/>
                    <a:pt x="32" y="62"/>
                  </a:cubicBezTo>
                  <a:cubicBezTo>
                    <a:pt x="43" y="56"/>
                    <a:pt x="53" y="49"/>
                    <a:pt x="62" y="42"/>
                  </a:cubicBezTo>
                  <a:cubicBezTo>
                    <a:pt x="72" y="36"/>
                    <a:pt x="82" y="29"/>
                    <a:pt x="91" y="21"/>
                  </a:cubicBezTo>
                  <a:cubicBezTo>
                    <a:pt x="101" y="14"/>
                    <a:pt x="111" y="7"/>
                    <a:pt x="120" y="0"/>
                  </a:cubicBezTo>
                  <a:cubicBezTo>
                    <a:pt x="112" y="9"/>
                    <a:pt x="103" y="17"/>
                    <a:pt x="94" y="24"/>
                  </a:cubicBezTo>
                  <a:cubicBezTo>
                    <a:pt x="84" y="32"/>
                    <a:pt x="75" y="39"/>
                    <a:pt x="65" y="46"/>
                  </a:cubicBezTo>
                  <a:cubicBezTo>
                    <a:pt x="55" y="53"/>
                    <a:pt x="45" y="60"/>
                    <a:pt x="34" y="65"/>
                  </a:cubicBezTo>
                  <a:cubicBezTo>
                    <a:pt x="23" y="70"/>
                    <a:pt x="12" y="74"/>
                    <a:pt x="0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0" name="Freeform 69">
              <a:extLst>
                <a:ext uri="{FF2B5EF4-FFF2-40B4-BE49-F238E27FC236}">
                  <a16:creationId xmlns:a16="http://schemas.microsoft.com/office/drawing/2014/main" id="{415B2513-8F74-426A-B82F-92FB65D35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8788" y="8770937"/>
              <a:ext cx="176213" cy="109538"/>
            </a:xfrm>
            <a:custGeom>
              <a:avLst/>
              <a:gdLst>
                <a:gd name="T0" fmla="*/ 0 w 61"/>
                <a:gd name="T1" fmla="*/ 0 h 38"/>
                <a:gd name="T2" fmla="*/ 13 w 61"/>
                <a:gd name="T3" fmla="*/ 13 h 38"/>
                <a:gd name="T4" fmla="*/ 28 w 61"/>
                <a:gd name="T5" fmla="*/ 23 h 38"/>
                <a:gd name="T6" fmla="*/ 44 w 61"/>
                <a:gd name="T7" fmla="*/ 31 h 38"/>
                <a:gd name="T8" fmla="*/ 61 w 61"/>
                <a:gd name="T9" fmla="*/ 38 h 38"/>
                <a:gd name="T10" fmla="*/ 43 w 61"/>
                <a:gd name="T11" fmla="*/ 34 h 38"/>
                <a:gd name="T12" fmla="*/ 25 w 61"/>
                <a:gd name="T13" fmla="*/ 27 h 38"/>
                <a:gd name="T14" fmla="*/ 11 w 61"/>
                <a:gd name="T15" fmla="*/ 15 h 38"/>
                <a:gd name="T16" fmla="*/ 0 w 61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38">
                  <a:moveTo>
                    <a:pt x="0" y="0"/>
                  </a:moveTo>
                  <a:cubicBezTo>
                    <a:pt x="4" y="4"/>
                    <a:pt x="8" y="9"/>
                    <a:pt x="13" y="13"/>
                  </a:cubicBezTo>
                  <a:cubicBezTo>
                    <a:pt x="18" y="16"/>
                    <a:pt x="23" y="20"/>
                    <a:pt x="28" y="23"/>
                  </a:cubicBezTo>
                  <a:cubicBezTo>
                    <a:pt x="33" y="26"/>
                    <a:pt x="38" y="28"/>
                    <a:pt x="44" y="31"/>
                  </a:cubicBezTo>
                  <a:cubicBezTo>
                    <a:pt x="50" y="33"/>
                    <a:pt x="55" y="35"/>
                    <a:pt x="61" y="38"/>
                  </a:cubicBezTo>
                  <a:cubicBezTo>
                    <a:pt x="55" y="37"/>
                    <a:pt x="49" y="36"/>
                    <a:pt x="43" y="34"/>
                  </a:cubicBezTo>
                  <a:cubicBezTo>
                    <a:pt x="37" y="32"/>
                    <a:pt x="31" y="30"/>
                    <a:pt x="25" y="27"/>
                  </a:cubicBezTo>
                  <a:cubicBezTo>
                    <a:pt x="20" y="24"/>
                    <a:pt x="15" y="20"/>
                    <a:pt x="11" y="15"/>
                  </a:cubicBezTo>
                  <a:cubicBezTo>
                    <a:pt x="6" y="11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1" name="Freeform 70">
              <a:extLst>
                <a:ext uri="{FF2B5EF4-FFF2-40B4-BE49-F238E27FC236}">
                  <a16:creationId xmlns:a16="http://schemas.microsoft.com/office/drawing/2014/main" id="{FAD8D527-315A-43C8-9371-A8D9E772D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1988" y="8658225"/>
              <a:ext cx="68263" cy="280988"/>
            </a:xfrm>
            <a:custGeom>
              <a:avLst/>
              <a:gdLst>
                <a:gd name="T0" fmla="*/ 0 w 24"/>
                <a:gd name="T1" fmla="*/ 97 h 97"/>
                <a:gd name="T2" fmla="*/ 8 w 24"/>
                <a:gd name="T3" fmla="*/ 74 h 97"/>
                <a:gd name="T4" fmla="*/ 15 w 24"/>
                <a:gd name="T5" fmla="*/ 49 h 97"/>
                <a:gd name="T6" fmla="*/ 20 w 24"/>
                <a:gd name="T7" fmla="*/ 25 h 97"/>
                <a:gd name="T8" fmla="*/ 22 w 24"/>
                <a:gd name="T9" fmla="*/ 0 h 97"/>
                <a:gd name="T10" fmla="*/ 23 w 24"/>
                <a:gd name="T11" fmla="*/ 25 h 97"/>
                <a:gd name="T12" fmla="*/ 20 w 24"/>
                <a:gd name="T13" fmla="*/ 51 h 97"/>
                <a:gd name="T14" fmla="*/ 12 w 24"/>
                <a:gd name="T15" fmla="*/ 75 h 97"/>
                <a:gd name="T16" fmla="*/ 0 w 24"/>
                <a:gd name="T1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97">
                  <a:moveTo>
                    <a:pt x="0" y="97"/>
                  </a:moveTo>
                  <a:cubicBezTo>
                    <a:pt x="3" y="89"/>
                    <a:pt x="6" y="82"/>
                    <a:pt x="8" y="74"/>
                  </a:cubicBezTo>
                  <a:cubicBezTo>
                    <a:pt x="11" y="66"/>
                    <a:pt x="13" y="58"/>
                    <a:pt x="15" y="49"/>
                  </a:cubicBezTo>
                  <a:cubicBezTo>
                    <a:pt x="17" y="41"/>
                    <a:pt x="18" y="33"/>
                    <a:pt x="20" y="25"/>
                  </a:cubicBezTo>
                  <a:cubicBezTo>
                    <a:pt x="21" y="17"/>
                    <a:pt x="22" y="8"/>
                    <a:pt x="22" y="0"/>
                  </a:cubicBezTo>
                  <a:cubicBezTo>
                    <a:pt x="24" y="8"/>
                    <a:pt x="24" y="17"/>
                    <a:pt x="23" y="25"/>
                  </a:cubicBezTo>
                  <a:cubicBezTo>
                    <a:pt x="23" y="34"/>
                    <a:pt x="21" y="42"/>
                    <a:pt x="20" y="51"/>
                  </a:cubicBezTo>
                  <a:cubicBezTo>
                    <a:pt x="18" y="59"/>
                    <a:pt x="15" y="67"/>
                    <a:pt x="12" y="75"/>
                  </a:cubicBezTo>
                  <a:cubicBezTo>
                    <a:pt x="9" y="83"/>
                    <a:pt x="5" y="90"/>
                    <a:pt x="0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2" name="Freeform 71">
              <a:extLst>
                <a:ext uri="{FF2B5EF4-FFF2-40B4-BE49-F238E27FC236}">
                  <a16:creationId xmlns:a16="http://schemas.microsoft.com/office/drawing/2014/main" id="{89B214BF-0F90-427A-864E-1FFF84229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0850" y="9059862"/>
              <a:ext cx="314325" cy="107950"/>
            </a:xfrm>
            <a:custGeom>
              <a:avLst/>
              <a:gdLst>
                <a:gd name="T0" fmla="*/ 109 w 109"/>
                <a:gd name="T1" fmla="*/ 37 h 37"/>
                <a:gd name="T2" fmla="*/ 80 w 109"/>
                <a:gd name="T3" fmla="*/ 35 h 37"/>
                <a:gd name="T4" fmla="*/ 52 w 109"/>
                <a:gd name="T5" fmla="*/ 27 h 37"/>
                <a:gd name="T6" fmla="*/ 25 w 109"/>
                <a:gd name="T7" fmla="*/ 15 h 37"/>
                <a:gd name="T8" fmla="*/ 0 w 109"/>
                <a:gd name="T9" fmla="*/ 0 h 37"/>
                <a:gd name="T10" fmla="*/ 26 w 109"/>
                <a:gd name="T11" fmla="*/ 12 h 37"/>
                <a:gd name="T12" fmla="*/ 53 w 109"/>
                <a:gd name="T13" fmla="*/ 23 h 37"/>
                <a:gd name="T14" fmla="*/ 81 w 109"/>
                <a:gd name="T15" fmla="*/ 31 h 37"/>
                <a:gd name="T16" fmla="*/ 109 w 109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37">
                  <a:moveTo>
                    <a:pt x="109" y="37"/>
                  </a:moveTo>
                  <a:cubicBezTo>
                    <a:pt x="99" y="37"/>
                    <a:pt x="89" y="36"/>
                    <a:pt x="80" y="35"/>
                  </a:cubicBezTo>
                  <a:cubicBezTo>
                    <a:pt x="70" y="33"/>
                    <a:pt x="61" y="30"/>
                    <a:pt x="52" y="27"/>
                  </a:cubicBezTo>
                  <a:cubicBezTo>
                    <a:pt x="42" y="24"/>
                    <a:pt x="33" y="20"/>
                    <a:pt x="25" y="15"/>
                  </a:cubicBezTo>
                  <a:cubicBezTo>
                    <a:pt x="16" y="11"/>
                    <a:pt x="8" y="6"/>
                    <a:pt x="0" y="0"/>
                  </a:cubicBezTo>
                  <a:cubicBezTo>
                    <a:pt x="9" y="4"/>
                    <a:pt x="18" y="8"/>
                    <a:pt x="26" y="12"/>
                  </a:cubicBezTo>
                  <a:cubicBezTo>
                    <a:pt x="35" y="16"/>
                    <a:pt x="44" y="20"/>
                    <a:pt x="53" y="23"/>
                  </a:cubicBezTo>
                  <a:cubicBezTo>
                    <a:pt x="62" y="26"/>
                    <a:pt x="71" y="29"/>
                    <a:pt x="81" y="31"/>
                  </a:cubicBezTo>
                  <a:cubicBezTo>
                    <a:pt x="90" y="33"/>
                    <a:pt x="99" y="36"/>
                    <a:pt x="109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3" name="Freeform 72">
              <a:extLst>
                <a:ext uri="{FF2B5EF4-FFF2-40B4-BE49-F238E27FC236}">
                  <a16:creationId xmlns:a16="http://schemas.microsoft.com/office/drawing/2014/main" id="{221C35D2-FAA6-456D-A00F-5D93C8202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01213" y="8904287"/>
              <a:ext cx="60325" cy="369888"/>
            </a:xfrm>
            <a:custGeom>
              <a:avLst/>
              <a:gdLst>
                <a:gd name="T0" fmla="*/ 0 w 21"/>
                <a:gd name="T1" fmla="*/ 128 h 128"/>
                <a:gd name="T2" fmla="*/ 9 w 21"/>
                <a:gd name="T3" fmla="*/ 97 h 128"/>
                <a:gd name="T4" fmla="*/ 14 w 21"/>
                <a:gd name="T5" fmla="*/ 65 h 128"/>
                <a:gd name="T6" fmla="*/ 17 w 21"/>
                <a:gd name="T7" fmla="*/ 33 h 128"/>
                <a:gd name="T8" fmla="*/ 19 w 21"/>
                <a:gd name="T9" fmla="*/ 0 h 128"/>
                <a:gd name="T10" fmla="*/ 21 w 21"/>
                <a:gd name="T11" fmla="*/ 33 h 128"/>
                <a:gd name="T12" fmla="*/ 19 w 21"/>
                <a:gd name="T13" fmla="*/ 65 h 128"/>
                <a:gd name="T14" fmla="*/ 12 w 21"/>
                <a:gd name="T15" fmla="*/ 98 h 128"/>
                <a:gd name="T16" fmla="*/ 0 w 21"/>
                <a:gd name="T1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28">
                  <a:moveTo>
                    <a:pt x="0" y="128"/>
                  </a:moveTo>
                  <a:cubicBezTo>
                    <a:pt x="4" y="118"/>
                    <a:pt x="6" y="107"/>
                    <a:pt x="9" y="97"/>
                  </a:cubicBezTo>
                  <a:cubicBezTo>
                    <a:pt x="11" y="86"/>
                    <a:pt x="13" y="76"/>
                    <a:pt x="14" y="65"/>
                  </a:cubicBezTo>
                  <a:cubicBezTo>
                    <a:pt x="15" y="54"/>
                    <a:pt x="16" y="43"/>
                    <a:pt x="17" y="33"/>
                  </a:cubicBezTo>
                  <a:cubicBezTo>
                    <a:pt x="18" y="22"/>
                    <a:pt x="19" y="11"/>
                    <a:pt x="19" y="0"/>
                  </a:cubicBezTo>
                  <a:cubicBezTo>
                    <a:pt x="21" y="11"/>
                    <a:pt x="21" y="22"/>
                    <a:pt x="21" y="33"/>
                  </a:cubicBezTo>
                  <a:cubicBezTo>
                    <a:pt x="21" y="44"/>
                    <a:pt x="20" y="55"/>
                    <a:pt x="19" y="65"/>
                  </a:cubicBezTo>
                  <a:cubicBezTo>
                    <a:pt x="17" y="76"/>
                    <a:pt x="15" y="87"/>
                    <a:pt x="12" y="98"/>
                  </a:cubicBezTo>
                  <a:cubicBezTo>
                    <a:pt x="9" y="108"/>
                    <a:pt x="5" y="119"/>
                    <a:pt x="0" y="1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4" name="Freeform 73">
              <a:extLst>
                <a:ext uri="{FF2B5EF4-FFF2-40B4-BE49-F238E27FC236}">
                  <a16:creationId xmlns:a16="http://schemas.microsoft.com/office/drawing/2014/main" id="{29583621-FC7E-4CCF-A4CD-85D566C8D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96425" y="9331325"/>
              <a:ext cx="268288" cy="87313"/>
            </a:xfrm>
            <a:custGeom>
              <a:avLst/>
              <a:gdLst>
                <a:gd name="T0" fmla="*/ 93 w 93"/>
                <a:gd name="T1" fmla="*/ 29 h 30"/>
                <a:gd name="T2" fmla="*/ 68 w 93"/>
                <a:gd name="T3" fmla="*/ 29 h 30"/>
                <a:gd name="T4" fmla="*/ 44 w 93"/>
                <a:gd name="T5" fmla="*/ 23 h 30"/>
                <a:gd name="T6" fmla="*/ 21 w 93"/>
                <a:gd name="T7" fmla="*/ 13 h 30"/>
                <a:gd name="T8" fmla="*/ 0 w 93"/>
                <a:gd name="T9" fmla="*/ 0 h 30"/>
                <a:gd name="T10" fmla="*/ 23 w 93"/>
                <a:gd name="T11" fmla="*/ 10 h 30"/>
                <a:gd name="T12" fmla="*/ 45 w 93"/>
                <a:gd name="T13" fmla="*/ 19 h 30"/>
                <a:gd name="T14" fmla="*/ 69 w 93"/>
                <a:gd name="T15" fmla="*/ 25 h 30"/>
                <a:gd name="T16" fmla="*/ 93 w 93"/>
                <a:gd name="T17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30">
                  <a:moveTo>
                    <a:pt x="93" y="29"/>
                  </a:moveTo>
                  <a:cubicBezTo>
                    <a:pt x="85" y="30"/>
                    <a:pt x="77" y="30"/>
                    <a:pt x="68" y="29"/>
                  </a:cubicBezTo>
                  <a:cubicBezTo>
                    <a:pt x="60" y="28"/>
                    <a:pt x="52" y="26"/>
                    <a:pt x="44" y="23"/>
                  </a:cubicBezTo>
                  <a:cubicBezTo>
                    <a:pt x="36" y="20"/>
                    <a:pt x="28" y="17"/>
                    <a:pt x="21" y="13"/>
                  </a:cubicBezTo>
                  <a:cubicBezTo>
                    <a:pt x="14" y="9"/>
                    <a:pt x="7" y="5"/>
                    <a:pt x="0" y="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30" y="13"/>
                    <a:pt x="38" y="16"/>
                    <a:pt x="45" y="19"/>
                  </a:cubicBezTo>
                  <a:cubicBezTo>
                    <a:pt x="53" y="21"/>
                    <a:pt x="61" y="24"/>
                    <a:pt x="69" y="25"/>
                  </a:cubicBezTo>
                  <a:cubicBezTo>
                    <a:pt x="77" y="27"/>
                    <a:pt x="85" y="28"/>
                    <a:pt x="93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5" name="Freeform 74">
              <a:extLst>
                <a:ext uri="{FF2B5EF4-FFF2-40B4-BE49-F238E27FC236}">
                  <a16:creationId xmlns:a16="http://schemas.microsoft.com/office/drawing/2014/main" id="{0C47188C-CB33-4393-994F-4CB7F63E5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0525" y="9813925"/>
              <a:ext cx="998538" cy="560388"/>
            </a:xfrm>
            <a:custGeom>
              <a:avLst/>
              <a:gdLst>
                <a:gd name="T0" fmla="*/ 629 w 629"/>
                <a:gd name="T1" fmla="*/ 0 h 353"/>
                <a:gd name="T2" fmla="*/ 556 w 629"/>
                <a:gd name="T3" fmla="*/ 353 h 353"/>
                <a:gd name="T4" fmla="*/ 98 w 629"/>
                <a:gd name="T5" fmla="*/ 353 h 353"/>
                <a:gd name="T6" fmla="*/ 0 w 629"/>
                <a:gd name="T7" fmla="*/ 0 h 353"/>
                <a:gd name="T8" fmla="*/ 629 w 629"/>
                <a:gd name="T9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9" h="353">
                  <a:moveTo>
                    <a:pt x="629" y="0"/>
                  </a:moveTo>
                  <a:lnTo>
                    <a:pt x="556" y="353"/>
                  </a:lnTo>
                  <a:lnTo>
                    <a:pt x="98" y="353"/>
                  </a:lnTo>
                  <a:lnTo>
                    <a:pt x="0" y="0"/>
                  </a:lnTo>
                  <a:lnTo>
                    <a:pt x="629" y="0"/>
                  </a:ln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6" name="Freeform 75">
              <a:extLst>
                <a:ext uri="{FF2B5EF4-FFF2-40B4-BE49-F238E27FC236}">
                  <a16:creationId xmlns:a16="http://schemas.microsoft.com/office/drawing/2014/main" id="{2B3D04B1-C771-4061-8F05-4E30AF80D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6025" y="9813925"/>
              <a:ext cx="173038" cy="560388"/>
            </a:xfrm>
            <a:custGeom>
              <a:avLst/>
              <a:gdLst>
                <a:gd name="T0" fmla="*/ 109 w 109"/>
                <a:gd name="T1" fmla="*/ 0 h 353"/>
                <a:gd name="T2" fmla="*/ 36 w 109"/>
                <a:gd name="T3" fmla="*/ 353 h 353"/>
                <a:gd name="T4" fmla="*/ 0 w 109"/>
                <a:gd name="T5" fmla="*/ 353 h 353"/>
                <a:gd name="T6" fmla="*/ 72 w 109"/>
                <a:gd name="T7" fmla="*/ 0 h 353"/>
                <a:gd name="T8" fmla="*/ 109 w 109"/>
                <a:gd name="T9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353">
                  <a:moveTo>
                    <a:pt x="109" y="0"/>
                  </a:moveTo>
                  <a:lnTo>
                    <a:pt x="36" y="353"/>
                  </a:lnTo>
                  <a:lnTo>
                    <a:pt x="0" y="353"/>
                  </a:lnTo>
                  <a:lnTo>
                    <a:pt x="72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31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467" name="Group 219">
            <a:extLst>
              <a:ext uri="{FF2B5EF4-FFF2-40B4-BE49-F238E27FC236}">
                <a16:creationId xmlns:a16="http://schemas.microsoft.com/office/drawing/2014/main" id="{D3B53105-6BF6-4089-891D-35E77A9F8B9B}"/>
              </a:ext>
            </a:extLst>
          </p:cNvPr>
          <p:cNvGrpSpPr/>
          <p:nvPr/>
        </p:nvGrpSpPr>
        <p:grpSpPr>
          <a:xfrm>
            <a:off x="7711083" y="3421865"/>
            <a:ext cx="1134121" cy="2072212"/>
            <a:chOff x="12493625" y="6662737"/>
            <a:chExt cx="2268538" cy="4144963"/>
          </a:xfrm>
        </p:grpSpPr>
        <p:sp>
          <p:nvSpPr>
            <p:cNvPr id="468" name="Freeform 76">
              <a:extLst>
                <a:ext uri="{FF2B5EF4-FFF2-40B4-BE49-F238E27FC236}">
                  <a16:creationId xmlns:a16="http://schemas.microsoft.com/office/drawing/2014/main" id="{40C4DFB7-9A33-4038-9F80-E5455AC58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36625" y="8196262"/>
              <a:ext cx="1125538" cy="1403350"/>
            </a:xfrm>
            <a:custGeom>
              <a:avLst/>
              <a:gdLst>
                <a:gd name="T0" fmla="*/ 308 w 390"/>
                <a:gd name="T1" fmla="*/ 0 h 486"/>
                <a:gd name="T2" fmla="*/ 81 w 390"/>
                <a:gd name="T3" fmla="*/ 0 h 486"/>
                <a:gd name="T4" fmla="*/ 4 w 390"/>
                <a:gd name="T5" fmla="*/ 84 h 486"/>
                <a:gd name="T6" fmla="*/ 40 w 390"/>
                <a:gd name="T7" fmla="*/ 486 h 486"/>
                <a:gd name="T8" fmla="*/ 350 w 390"/>
                <a:gd name="T9" fmla="*/ 486 h 486"/>
                <a:gd name="T10" fmla="*/ 386 w 390"/>
                <a:gd name="T11" fmla="*/ 84 h 486"/>
                <a:gd name="T12" fmla="*/ 308 w 390"/>
                <a:gd name="T13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0" h="486">
                  <a:moveTo>
                    <a:pt x="308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35" y="0"/>
                    <a:pt x="0" y="39"/>
                    <a:pt x="4" y="84"/>
                  </a:cubicBezTo>
                  <a:cubicBezTo>
                    <a:pt x="40" y="486"/>
                    <a:pt x="40" y="486"/>
                    <a:pt x="40" y="486"/>
                  </a:cubicBezTo>
                  <a:cubicBezTo>
                    <a:pt x="350" y="486"/>
                    <a:pt x="350" y="486"/>
                    <a:pt x="350" y="486"/>
                  </a:cubicBezTo>
                  <a:cubicBezTo>
                    <a:pt x="386" y="84"/>
                    <a:pt x="386" y="84"/>
                    <a:pt x="386" y="84"/>
                  </a:cubicBezTo>
                  <a:cubicBezTo>
                    <a:pt x="390" y="39"/>
                    <a:pt x="354" y="0"/>
                    <a:pt x="308" y="0"/>
                  </a:cubicBez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69" name="Freeform 77">
              <a:extLst>
                <a:ext uri="{FF2B5EF4-FFF2-40B4-BE49-F238E27FC236}">
                  <a16:creationId xmlns:a16="http://schemas.microsoft.com/office/drawing/2014/main" id="{CC4D31D3-7816-4049-BBE4-E39A09A29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2025" y="9690100"/>
              <a:ext cx="133350" cy="979488"/>
            </a:xfrm>
            <a:custGeom>
              <a:avLst/>
              <a:gdLst>
                <a:gd name="T0" fmla="*/ 0 w 84"/>
                <a:gd name="T1" fmla="*/ 2 h 617"/>
                <a:gd name="T2" fmla="*/ 0 w 84"/>
                <a:gd name="T3" fmla="*/ 617 h 617"/>
                <a:gd name="T4" fmla="*/ 29 w 84"/>
                <a:gd name="T5" fmla="*/ 617 h 617"/>
                <a:gd name="T6" fmla="*/ 84 w 84"/>
                <a:gd name="T7" fmla="*/ 0 h 617"/>
                <a:gd name="T8" fmla="*/ 0 w 84"/>
                <a:gd name="T9" fmla="*/ 2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17">
                  <a:moveTo>
                    <a:pt x="0" y="2"/>
                  </a:moveTo>
                  <a:lnTo>
                    <a:pt x="0" y="617"/>
                  </a:lnTo>
                  <a:lnTo>
                    <a:pt x="29" y="617"/>
                  </a:lnTo>
                  <a:lnTo>
                    <a:pt x="8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0" name="Freeform 78">
              <a:extLst>
                <a:ext uri="{FF2B5EF4-FFF2-40B4-BE49-F238E27FC236}">
                  <a16:creationId xmlns:a16="http://schemas.microsoft.com/office/drawing/2014/main" id="{A671B453-9AD1-41E4-AB8D-A19D0B645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2025" y="9690100"/>
              <a:ext cx="133350" cy="979488"/>
            </a:xfrm>
            <a:custGeom>
              <a:avLst/>
              <a:gdLst>
                <a:gd name="T0" fmla="*/ 0 w 84"/>
                <a:gd name="T1" fmla="*/ 2 h 617"/>
                <a:gd name="T2" fmla="*/ 0 w 84"/>
                <a:gd name="T3" fmla="*/ 617 h 617"/>
                <a:gd name="T4" fmla="*/ 29 w 84"/>
                <a:gd name="T5" fmla="*/ 617 h 617"/>
                <a:gd name="T6" fmla="*/ 84 w 84"/>
                <a:gd name="T7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617">
                  <a:moveTo>
                    <a:pt x="0" y="2"/>
                  </a:moveTo>
                  <a:lnTo>
                    <a:pt x="0" y="617"/>
                  </a:lnTo>
                  <a:lnTo>
                    <a:pt x="29" y="617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1" name="Freeform 79">
              <a:extLst>
                <a:ext uri="{FF2B5EF4-FFF2-40B4-BE49-F238E27FC236}">
                  <a16:creationId xmlns:a16="http://schemas.microsoft.com/office/drawing/2014/main" id="{B5775640-1729-473E-8677-78E204F47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14525" y="9690100"/>
              <a:ext cx="133350" cy="979488"/>
            </a:xfrm>
            <a:custGeom>
              <a:avLst/>
              <a:gdLst>
                <a:gd name="T0" fmla="*/ 84 w 84"/>
                <a:gd name="T1" fmla="*/ 2 h 617"/>
                <a:gd name="T2" fmla="*/ 84 w 84"/>
                <a:gd name="T3" fmla="*/ 617 h 617"/>
                <a:gd name="T4" fmla="*/ 55 w 84"/>
                <a:gd name="T5" fmla="*/ 617 h 617"/>
                <a:gd name="T6" fmla="*/ 0 w 84"/>
                <a:gd name="T7" fmla="*/ 0 h 617"/>
                <a:gd name="T8" fmla="*/ 84 w 84"/>
                <a:gd name="T9" fmla="*/ 2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17">
                  <a:moveTo>
                    <a:pt x="84" y="2"/>
                  </a:moveTo>
                  <a:lnTo>
                    <a:pt x="84" y="617"/>
                  </a:lnTo>
                  <a:lnTo>
                    <a:pt x="55" y="617"/>
                  </a:lnTo>
                  <a:lnTo>
                    <a:pt x="0" y="0"/>
                  </a:lnTo>
                  <a:lnTo>
                    <a:pt x="84" y="2"/>
                  </a:ln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2" name="Freeform 80">
              <a:extLst>
                <a:ext uri="{FF2B5EF4-FFF2-40B4-BE49-F238E27FC236}">
                  <a16:creationId xmlns:a16="http://schemas.microsoft.com/office/drawing/2014/main" id="{5B042EE0-C32D-4E40-88A0-F1FEBB701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14525" y="9690100"/>
              <a:ext cx="133350" cy="979488"/>
            </a:xfrm>
            <a:custGeom>
              <a:avLst/>
              <a:gdLst>
                <a:gd name="T0" fmla="*/ 84 w 84"/>
                <a:gd name="T1" fmla="*/ 2 h 617"/>
                <a:gd name="T2" fmla="*/ 84 w 84"/>
                <a:gd name="T3" fmla="*/ 617 h 617"/>
                <a:gd name="T4" fmla="*/ 55 w 84"/>
                <a:gd name="T5" fmla="*/ 617 h 617"/>
                <a:gd name="T6" fmla="*/ 0 w 84"/>
                <a:gd name="T7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617">
                  <a:moveTo>
                    <a:pt x="84" y="2"/>
                  </a:moveTo>
                  <a:lnTo>
                    <a:pt x="84" y="617"/>
                  </a:lnTo>
                  <a:lnTo>
                    <a:pt x="55" y="61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3" name="Rectangle 81">
              <a:extLst>
                <a:ext uri="{FF2B5EF4-FFF2-40B4-BE49-F238E27FC236}">
                  <a16:creationId xmlns:a16="http://schemas.microsoft.com/office/drawing/2014/main" id="{9ACFEAA5-017C-4CD9-913A-68D3877CD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2025" y="9588500"/>
              <a:ext cx="1085850" cy="104775"/>
            </a:xfrm>
            <a:prstGeom prst="rect">
              <a:avLst/>
            </a:pr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4" name="Freeform 82">
              <a:extLst>
                <a:ext uri="{FF2B5EF4-FFF2-40B4-BE49-F238E27FC236}">
                  <a16:creationId xmlns:a16="http://schemas.microsoft.com/office/drawing/2014/main" id="{95C91C51-D0D0-4562-A4FA-33B7E7C0B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93650" y="8032750"/>
              <a:ext cx="123825" cy="96838"/>
            </a:xfrm>
            <a:custGeom>
              <a:avLst/>
              <a:gdLst>
                <a:gd name="T0" fmla="*/ 7 w 78"/>
                <a:gd name="T1" fmla="*/ 0 h 61"/>
                <a:gd name="T2" fmla="*/ 0 w 78"/>
                <a:gd name="T3" fmla="*/ 49 h 61"/>
                <a:gd name="T4" fmla="*/ 69 w 78"/>
                <a:gd name="T5" fmla="*/ 61 h 61"/>
                <a:gd name="T6" fmla="*/ 78 w 78"/>
                <a:gd name="T7" fmla="*/ 12 h 61"/>
                <a:gd name="T8" fmla="*/ 7 w 78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61">
                  <a:moveTo>
                    <a:pt x="7" y="0"/>
                  </a:moveTo>
                  <a:lnTo>
                    <a:pt x="0" y="49"/>
                  </a:lnTo>
                  <a:lnTo>
                    <a:pt x="69" y="61"/>
                  </a:lnTo>
                  <a:lnTo>
                    <a:pt x="78" y="1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5" name="Freeform 83">
              <a:extLst>
                <a:ext uri="{FF2B5EF4-FFF2-40B4-BE49-F238E27FC236}">
                  <a16:creationId xmlns:a16="http://schemas.microsoft.com/office/drawing/2014/main" id="{790C89CE-B76F-4B9A-AD00-498CE4EFA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3625" y="7977187"/>
              <a:ext cx="247650" cy="144463"/>
            </a:xfrm>
            <a:custGeom>
              <a:avLst/>
              <a:gdLst>
                <a:gd name="T0" fmla="*/ 1 w 86"/>
                <a:gd name="T1" fmla="*/ 20 h 50"/>
                <a:gd name="T2" fmla="*/ 1 w 86"/>
                <a:gd name="T3" fmla="*/ 20 h 50"/>
                <a:gd name="T4" fmla="*/ 7 w 86"/>
                <a:gd name="T5" fmla="*/ 29 h 50"/>
                <a:gd name="T6" fmla="*/ 71 w 86"/>
                <a:gd name="T7" fmla="*/ 49 h 50"/>
                <a:gd name="T8" fmla="*/ 80 w 86"/>
                <a:gd name="T9" fmla="*/ 45 h 50"/>
                <a:gd name="T10" fmla="*/ 84 w 86"/>
                <a:gd name="T11" fmla="*/ 31 h 50"/>
                <a:gd name="T12" fmla="*/ 73 w 86"/>
                <a:gd name="T13" fmla="*/ 13 h 50"/>
                <a:gd name="T14" fmla="*/ 50 w 86"/>
                <a:gd name="T15" fmla="*/ 5 h 50"/>
                <a:gd name="T16" fmla="*/ 1 w 86"/>
                <a:gd name="T17" fmla="*/ 2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50"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0" y="24"/>
                    <a:pt x="2" y="28"/>
                    <a:pt x="7" y="2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75" y="50"/>
                    <a:pt x="79" y="48"/>
                    <a:pt x="80" y="45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24"/>
                    <a:pt x="81" y="16"/>
                    <a:pt x="73" y="13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33" y="0"/>
                    <a:pt x="6" y="6"/>
                    <a:pt x="1" y="20"/>
                  </a:cubicBez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6" name="Freeform 84">
              <a:extLst>
                <a:ext uri="{FF2B5EF4-FFF2-40B4-BE49-F238E27FC236}">
                  <a16:creationId xmlns:a16="http://schemas.microsoft.com/office/drawing/2014/main" id="{C51E0BDA-930F-4732-9037-B2C908DDF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49200" y="7962900"/>
              <a:ext cx="87313" cy="123825"/>
            </a:xfrm>
            <a:custGeom>
              <a:avLst/>
              <a:gdLst>
                <a:gd name="T0" fmla="*/ 13 w 30"/>
                <a:gd name="T1" fmla="*/ 43 h 43"/>
                <a:gd name="T2" fmla="*/ 30 w 30"/>
                <a:gd name="T3" fmla="*/ 37 h 43"/>
                <a:gd name="T4" fmla="*/ 17 w 30"/>
                <a:gd name="T5" fmla="*/ 3 h 43"/>
                <a:gd name="T6" fmla="*/ 12 w 30"/>
                <a:gd name="T7" fmla="*/ 0 h 43"/>
                <a:gd name="T8" fmla="*/ 3 w 30"/>
                <a:gd name="T9" fmla="*/ 4 h 43"/>
                <a:gd name="T10" fmla="*/ 1 w 30"/>
                <a:gd name="T11" fmla="*/ 9 h 43"/>
                <a:gd name="T12" fmla="*/ 13 w 30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3">
                  <a:moveTo>
                    <a:pt x="13" y="43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7"/>
                    <a:pt x="1" y="9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7" name="Freeform 85">
              <a:extLst>
                <a:ext uri="{FF2B5EF4-FFF2-40B4-BE49-F238E27FC236}">
                  <a16:creationId xmlns:a16="http://schemas.microsoft.com/office/drawing/2014/main" id="{CD8AD18F-71B4-45F1-B4F3-13B731E48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5188" y="8982075"/>
              <a:ext cx="339725" cy="1597025"/>
            </a:xfrm>
            <a:custGeom>
              <a:avLst/>
              <a:gdLst>
                <a:gd name="T0" fmla="*/ 105 w 118"/>
                <a:gd name="T1" fmla="*/ 0 h 553"/>
                <a:gd name="T2" fmla="*/ 51 w 118"/>
                <a:gd name="T3" fmla="*/ 249 h 553"/>
                <a:gd name="T4" fmla="*/ 11 w 118"/>
                <a:gd name="T5" fmla="*/ 553 h 553"/>
                <a:gd name="T6" fmla="*/ 0 w 118"/>
                <a:gd name="T7" fmla="*/ 544 h 553"/>
                <a:gd name="T8" fmla="*/ 32 w 118"/>
                <a:gd name="T9" fmla="*/ 83 h 553"/>
                <a:gd name="T10" fmla="*/ 105 w 118"/>
                <a:gd name="T1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553">
                  <a:moveTo>
                    <a:pt x="105" y="0"/>
                  </a:moveTo>
                  <a:cubicBezTo>
                    <a:pt x="118" y="76"/>
                    <a:pt x="72" y="167"/>
                    <a:pt x="51" y="249"/>
                  </a:cubicBezTo>
                  <a:cubicBezTo>
                    <a:pt x="44" y="323"/>
                    <a:pt x="17" y="542"/>
                    <a:pt x="11" y="553"/>
                  </a:cubicBezTo>
                  <a:cubicBezTo>
                    <a:pt x="0" y="544"/>
                    <a:pt x="0" y="544"/>
                    <a:pt x="0" y="544"/>
                  </a:cubicBezTo>
                  <a:cubicBezTo>
                    <a:pt x="32" y="83"/>
                    <a:pt x="32" y="83"/>
                    <a:pt x="32" y="83"/>
                  </a:cubicBezTo>
                  <a:lnTo>
                    <a:pt x="105" y="0"/>
                  </a:lnTo>
                  <a:close/>
                </a:path>
              </a:pathLst>
            </a:custGeom>
            <a:solidFill>
              <a:srgbClr val="EA5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8" name="Freeform 86">
              <a:extLst>
                <a:ext uri="{FF2B5EF4-FFF2-40B4-BE49-F238E27FC236}">
                  <a16:creationId xmlns:a16="http://schemas.microsoft.com/office/drawing/2014/main" id="{69350ED3-51F3-4255-B679-DDAB59295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68263" y="7442200"/>
              <a:ext cx="977900" cy="711200"/>
            </a:xfrm>
            <a:custGeom>
              <a:avLst/>
              <a:gdLst>
                <a:gd name="T0" fmla="*/ 260 w 339"/>
                <a:gd name="T1" fmla="*/ 0 h 246"/>
                <a:gd name="T2" fmla="*/ 200 w 339"/>
                <a:gd name="T3" fmla="*/ 165 h 246"/>
                <a:gd name="T4" fmla="*/ 0 w 339"/>
                <a:gd name="T5" fmla="*/ 205 h 246"/>
                <a:gd name="T6" fmla="*/ 0 w 339"/>
                <a:gd name="T7" fmla="*/ 240 h 246"/>
                <a:gd name="T8" fmla="*/ 276 w 339"/>
                <a:gd name="T9" fmla="*/ 228 h 246"/>
                <a:gd name="T10" fmla="*/ 339 w 339"/>
                <a:gd name="T11" fmla="*/ 13 h 246"/>
                <a:gd name="T12" fmla="*/ 260 w 339"/>
                <a:gd name="T13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9" h="246">
                  <a:moveTo>
                    <a:pt x="260" y="0"/>
                  </a:moveTo>
                  <a:cubicBezTo>
                    <a:pt x="227" y="50"/>
                    <a:pt x="207" y="105"/>
                    <a:pt x="200" y="165"/>
                  </a:cubicBezTo>
                  <a:cubicBezTo>
                    <a:pt x="122" y="186"/>
                    <a:pt x="57" y="198"/>
                    <a:pt x="0" y="205"/>
                  </a:cubicBezTo>
                  <a:cubicBezTo>
                    <a:pt x="3" y="216"/>
                    <a:pt x="3" y="227"/>
                    <a:pt x="0" y="240"/>
                  </a:cubicBezTo>
                  <a:cubicBezTo>
                    <a:pt x="107" y="246"/>
                    <a:pt x="203" y="245"/>
                    <a:pt x="276" y="228"/>
                  </a:cubicBezTo>
                  <a:cubicBezTo>
                    <a:pt x="339" y="13"/>
                    <a:pt x="339" y="13"/>
                    <a:pt x="339" y="13"/>
                  </a:cubicBezTo>
                  <a:lnTo>
                    <a:pt x="26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79" name="Freeform 87">
              <a:extLst>
                <a:ext uri="{FF2B5EF4-FFF2-40B4-BE49-F238E27FC236}">
                  <a16:creationId xmlns:a16="http://schemas.microsoft.com/office/drawing/2014/main" id="{17F8367B-6FB0-4E9C-8C79-E244C4278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6838" y="10304462"/>
              <a:ext cx="85725" cy="315913"/>
            </a:xfrm>
            <a:custGeom>
              <a:avLst/>
              <a:gdLst>
                <a:gd name="T0" fmla="*/ 54 w 54"/>
                <a:gd name="T1" fmla="*/ 197 h 199"/>
                <a:gd name="T2" fmla="*/ 13 w 54"/>
                <a:gd name="T3" fmla="*/ 199 h 199"/>
                <a:gd name="T4" fmla="*/ 0 w 54"/>
                <a:gd name="T5" fmla="*/ 2 h 199"/>
                <a:gd name="T6" fmla="*/ 42 w 54"/>
                <a:gd name="T7" fmla="*/ 0 h 199"/>
                <a:gd name="T8" fmla="*/ 54 w 54"/>
                <a:gd name="T9" fmla="*/ 19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99">
                  <a:moveTo>
                    <a:pt x="54" y="197"/>
                  </a:moveTo>
                  <a:lnTo>
                    <a:pt x="13" y="199"/>
                  </a:lnTo>
                  <a:lnTo>
                    <a:pt x="0" y="2"/>
                  </a:lnTo>
                  <a:lnTo>
                    <a:pt x="42" y="0"/>
                  </a:lnTo>
                  <a:lnTo>
                    <a:pt x="54" y="197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0" name="Freeform 88">
              <a:extLst>
                <a:ext uri="{FF2B5EF4-FFF2-40B4-BE49-F238E27FC236}">
                  <a16:creationId xmlns:a16="http://schemas.microsoft.com/office/drawing/2014/main" id="{7B6A3AAA-A2F9-4546-84E8-A270B136C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8513" y="10366375"/>
              <a:ext cx="82550" cy="314325"/>
            </a:xfrm>
            <a:custGeom>
              <a:avLst/>
              <a:gdLst>
                <a:gd name="T0" fmla="*/ 52 w 52"/>
                <a:gd name="T1" fmla="*/ 196 h 198"/>
                <a:gd name="T2" fmla="*/ 11 w 52"/>
                <a:gd name="T3" fmla="*/ 198 h 198"/>
                <a:gd name="T4" fmla="*/ 0 w 52"/>
                <a:gd name="T5" fmla="*/ 1 h 198"/>
                <a:gd name="T6" fmla="*/ 40 w 52"/>
                <a:gd name="T7" fmla="*/ 0 h 198"/>
                <a:gd name="T8" fmla="*/ 52 w 52"/>
                <a:gd name="T9" fmla="*/ 19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98">
                  <a:moveTo>
                    <a:pt x="52" y="196"/>
                  </a:moveTo>
                  <a:lnTo>
                    <a:pt x="11" y="198"/>
                  </a:lnTo>
                  <a:lnTo>
                    <a:pt x="0" y="1"/>
                  </a:lnTo>
                  <a:lnTo>
                    <a:pt x="40" y="0"/>
                  </a:lnTo>
                  <a:lnTo>
                    <a:pt x="52" y="196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1" name="Freeform 89">
              <a:extLst>
                <a:ext uri="{FF2B5EF4-FFF2-40B4-BE49-F238E27FC236}">
                  <a16:creationId xmlns:a16="http://schemas.microsoft.com/office/drawing/2014/main" id="{9BE86406-8522-401C-931E-0B96C061C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73088" y="10637837"/>
              <a:ext cx="369888" cy="169863"/>
            </a:xfrm>
            <a:custGeom>
              <a:avLst/>
              <a:gdLst>
                <a:gd name="T0" fmla="*/ 16 w 128"/>
                <a:gd name="T1" fmla="*/ 56 h 59"/>
                <a:gd name="T2" fmla="*/ 100 w 128"/>
                <a:gd name="T3" fmla="*/ 48 h 59"/>
                <a:gd name="T4" fmla="*/ 103 w 128"/>
                <a:gd name="T5" fmla="*/ 48 h 59"/>
                <a:gd name="T6" fmla="*/ 107 w 128"/>
                <a:gd name="T7" fmla="*/ 47 h 59"/>
                <a:gd name="T8" fmla="*/ 126 w 128"/>
                <a:gd name="T9" fmla="*/ 23 h 59"/>
                <a:gd name="T10" fmla="*/ 125 w 128"/>
                <a:gd name="T11" fmla="*/ 11 h 59"/>
                <a:gd name="T12" fmla="*/ 110 w 128"/>
                <a:gd name="T13" fmla="*/ 3 h 59"/>
                <a:gd name="T14" fmla="*/ 75 w 128"/>
                <a:gd name="T15" fmla="*/ 3 h 59"/>
                <a:gd name="T16" fmla="*/ 63 w 128"/>
                <a:gd name="T17" fmla="*/ 8 h 59"/>
                <a:gd name="T18" fmla="*/ 11 w 128"/>
                <a:gd name="T19" fmla="*/ 34 h 59"/>
                <a:gd name="T20" fmla="*/ 3 w 128"/>
                <a:gd name="T21" fmla="*/ 40 h 59"/>
                <a:gd name="T22" fmla="*/ 2 w 128"/>
                <a:gd name="T23" fmla="*/ 44 h 59"/>
                <a:gd name="T24" fmla="*/ 16 w 128"/>
                <a:gd name="T25" fmla="*/ 5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59">
                  <a:moveTo>
                    <a:pt x="16" y="56"/>
                  </a:moveTo>
                  <a:cubicBezTo>
                    <a:pt x="41" y="46"/>
                    <a:pt x="70" y="44"/>
                    <a:pt x="100" y="48"/>
                  </a:cubicBezTo>
                  <a:cubicBezTo>
                    <a:pt x="101" y="48"/>
                    <a:pt x="102" y="48"/>
                    <a:pt x="103" y="48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19" y="46"/>
                    <a:pt x="128" y="35"/>
                    <a:pt x="126" y="23"/>
                  </a:cubicBezTo>
                  <a:cubicBezTo>
                    <a:pt x="125" y="11"/>
                    <a:pt x="125" y="11"/>
                    <a:pt x="125" y="11"/>
                  </a:cubicBezTo>
                  <a:cubicBezTo>
                    <a:pt x="124" y="4"/>
                    <a:pt x="117" y="0"/>
                    <a:pt x="110" y="3"/>
                  </a:cubicBezTo>
                  <a:cubicBezTo>
                    <a:pt x="100" y="7"/>
                    <a:pt x="88" y="7"/>
                    <a:pt x="75" y="3"/>
                  </a:cubicBezTo>
                  <a:cubicBezTo>
                    <a:pt x="70" y="2"/>
                    <a:pt x="65" y="4"/>
                    <a:pt x="63" y="8"/>
                  </a:cubicBezTo>
                  <a:cubicBezTo>
                    <a:pt x="55" y="24"/>
                    <a:pt x="34" y="30"/>
                    <a:pt x="11" y="34"/>
                  </a:cubicBezTo>
                  <a:cubicBezTo>
                    <a:pt x="8" y="35"/>
                    <a:pt x="5" y="37"/>
                    <a:pt x="3" y="40"/>
                  </a:cubicBezTo>
                  <a:cubicBezTo>
                    <a:pt x="3" y="41"/>
                    <a:pt x="2" y="43"/>
                    <a:pt x="2" y="44"/>
                  </a:cubicBezTo>
                  <a:cubicBezTo>
                    <a:pt x="0" y="52"/>
                    <a:pt x="8" y="59"/>
                    <a:pt x="16" y="56"/>
                  </a:cubicBez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2" name="Freeform 90">
              <a:extLst>
                <a:ext uri="{FF2B5EF4-FFF2-40B4-BE49-F238E27FC236}">
                  <a16:creationId xmlns:a16="http://schemas.microsoft.com/office/drawing/2014/main" id="{072D9B82-8F7F-4717-A43F-370659467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2950" y="8601075"/>
              <a:ext cx="846138" cy="1978025"/>
            </a:xfrm>
            <a:custGeom>
              <a:avLst/>
              <a:gdLst>
                <a:gd name="T0" fmla="*/ 282 w 293"/>
                <a:gd name="T1" fmla="*/ 10 h 685"/>
                <a:gd name="T2" fmla="*/ 147 w 293"/>
                <a:gd name="T3" fmla="*/ 29 h 685"/>
                <a:gd name="T4" fmla="*/ 147 w 293"/>
                <a:gd name="T5" fmla="*/ 29 h 685"/>
                <a:gd name="T6" fmla="*/ 25 w 293"/>
                <a:gd name="T7" fmla="*/ 0 h 685"/>
                <a:gd name="T8" fmla="*/ 0 w 293"/>
                <a:gd name="T9" fmla="*/ 389 h 685"/>
                <a:gd name="T10" fmla="*/ 11 w 293"/>
                <a:gd name="T11" fmla="*/ 685 h 685"/>
                <a:gd name="T12" fmla="*/ 53 w 293"/>
                <a:gd name="T13" fmla="*/ 685 h 685"/>
                <a:gd name="T14" fmla="*/ 76 w 293"/>
                <a:gd name="T15" fmla="*/ 379 h 685"/>
                <a:gd name="T16" fmla="*/ 147 w 293"/>
                <a:gd name="T17" fmla="*/ 132 h 685"/>
                <a:gd name="T18" fmla="*/ 154 w 293"/>
                <a:gd name="T19" fmla="*/ 354 h 685"/>
                <a:gd name="T20" fmla="*/ 206 w 293"/>
                <a:gd name="T21" fmla="*/ 659 h 685"/>
                <a:gd name="T22" fmla="*/ 259 w 293"/>
                <a:gd name="T23" fmla="*/ 659 h 685"/>
                <a:gd name="T24" fmla="*/ 249 w 293"/>
                <a:gd name="T25" fmla="*/ 326 h 685"/>
                <a:gd name="T26" fmla="*/ 282 w 293"/>
                <a:gd name="T27" fmla="*/ 1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3" h="685">
                  <a:moveTo>
                    <a:pt x="282" y="10"/>
                  </a:moveTo>
                  <a:cubicBezTo>
                    <a:pt x="147" y="29"/>
                    <a:pt x="147" y="29"/>
                    <a:pt x="147" y="29"/>
                  </a:cubicBezTo>
                  <a:cubicBezTo>
                    <a:pt x="147" y="29"/>
                    <a:pt x="147" y="29"/>
                    <a:pt x="147" y="29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389"/>
                    <a:pt x="0" y="389"/>
                    <a:pt x="0" y="389"/>
                  </a:cubicBezTo>
                  <a:cubicBezTo>
                    <a:pt x="11" y="685"/>
                    <a:pt x="11" y="685"/>
                    <a:pt x="11" y="685"/>
                  </a:cubicBezTo>
                  <a:cubicBezTo>
                    <a:pt x="53" y="685"/>
                    <a:pt x="53" y="685"/>
                    <a:pt x="53" y="685"/>
                  </a:cubicBezTo>
                  <a:cubicBezTo>
                    <a:pt x="67" y="566"/>
                    <a:pt x="78" y="453"/>
                    <a:pt x="76" y="379"/>
                  </a:cubicBezTo>
                  <a:cubicBezTo>
                    <a:pt x="100" y="277"/>
                    <a:pt x="133" y="187"/>
                    <a:pt x="147" y="132"/>
                  </a:cubicBezTo>
                  <a:cubicBezTo>
                    <a:pt x="154" y="354"/>
                    <a:pt x="154" y="354"/>
                    <a:pt x="154" y="354"/>
                  </a:cubicBezTo>
                  <a:cubicBezTo>
                    <a:pt x="206" y="659"/>
                    <a:pt x="206" y="659"/>
                    <a:pt x="206" y="659"/>
                  </a:cubicBezTo>
                  <a:cubicBezTo>
                    <a:pt x="259" y="659"/>
                    <a:pt x="259" y="659"/>
                    <a:pt x="259" y="659"/>
                  </a:cubicBezTo>
                  <a:cubicBezTo>
                    <a:pt x="262" y="517"/>
                    <a:pt x="264" y="392"/>
                    <a:pt x="249" y="326"/>
                  </a:cubicBezTo>
                  <a:cubicBezTo>
                    <a:pt x="280" y="188"/>
                    <a:pt x="293" y="74"/>
                    <a:pt x="282" y="10"/>
                  </a:cubicBezTo>
                  <a:close/>
                </a:path>
              </a:pathLst>
            </a:custGeom>
            <a:solidFill>
              <a:srgbClr val="F47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3" name="Freeform 91">
              <a:extLst>
                <a:ext uri="{FF2B5EF4-FFF2-40B4-BE49-F238E27FC236}">
                  <a16:creationId xmlns:a16="http://schemas.microsoft.com/office/drawing/2014/main" id="{BC069024-6A21-4458-89CA-ADD8ABAD4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4050" y="7243762"/>
              <a:ext cx="1090613" cy="1473200"/>
            </a:xfrm>
            <a:custGeom>
              <a:avLst/>
              <a:gdLst>
                <a:gd name="T0" fmla="*/ 366 w 378"/>
                <a:gd name="T1" fmla="*/ 274 h 510"/>
                <a:gd name="T2" fmla="*/ 326 w 378"/>
                <a:gd name="T3" fmla="*/ 420 h 510"/>
                <a:gd name="T4" fmla="*/ 326 w 378"/>
                <a:gd name="T5" fmla="*/ 420 h 510"/>
                <a:gd name="T6" fmla="*/ 313 w 378"/>
                <a:gd name="T7" fmla="*/ 480 h 510"/>
                <a:gd name="T8" fmla="*/ 57 w 378"/>
                <a:gd name="T9" fmla="*/ 471 h 510"/>
                <a:gd name="T10" fmla="*/ 52 w 378"/>
                <a:gd name="T11" fmla="*/ 82 h 510"/>
                <a:gd name="T12" fmla="*/ 74 w 378"/>
                <a:gd name="T13" fmla="*/ 47 h 510"/>
                <a:gd name="T14" fmla="*/ 137 w 378"/>
                <a:gd name="T15" fmla="*/ 11 h 510"/>
                <a:gd name="T16" fmla="*/ 161 w 378"/>
                <a:gd name="T17" fmla="*/ 4 h 510"/>
                <a:gd name="T18" fmla="*/ 226 w 378"/>
                <a:gd name="T19" fmla="*/ 4 h 510"/>
                <a:gd name="T20" fmla="*/ 254 w 378"/>
                <a:gd name="T21" fmla="*/ 11 h 510"/>
                <a:gd name="T22" fmla="*/ 321 w 378"/>
                <a:gd name="T23" fmla="*/ 42 h 510"/>
                <a:gd name="T24" fmla="*/ 362 w 378"/>
                <a:gd name="T25" fmla="*/ 92 h 510"/>
                <a:gd name="T26" fmla="*/ 364 w 378"/>
                <a:gd name="T27" fmla="*/ 100 h 510"/>
                <a:gd name="T28" fmla="*/ 366 w 378"/>
                <a:gd name="T29" fmla="*/ 27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8" h="510">
                  <a:moveTo>
                    <a:pt x="366" y="274"/>
                  </a:moveTo>
                  <a:cubicBezTo>
                    <a:pt x="360" y="325"/>
                    <a:pt x="340" y="378"/>
                    <a:pt x="326" y="420"/>
                  </a:cubicBezTo>
                  <a:cubicBezTo>
                    <a:pt x="326" y="420"/>
                    <a:pt x="326" y="420"/>
                    <a:pt x="326" y="420"/>
                  </a:cubicBezTo>
                  <a:cubicBezTo>
                    <a:pt x="317" y="446"/>
                    <a:pt x="311" y="467"/>
                    <a:pt x="313" y="480"/>
                  </a:cubicBezTo>
                  <a:cubicBezTo>
                    <a:pt x="216" y="504"/>
                    <a:pt x="127" y="510"/>
                    <a:pt x="57" y="471"/>
                  </a:cubicBezTo>
                  <a:cubicBezTo>
                    <a:pt x="0" y="378"/>
                    <a:pt x="16" y="253"/>
                    <a:pt x="52" y="82"/>
                  </a:cubicBezTo>
                  <a:cubicBezTo>
                    <a:pt x="55" y="68"/>
                    <a:pt x="63" y="56"/>
                    <a:pt x="74" y="47"/>
                  </a:cubicBezTo>
                  <a:cubicBezTo>
                    <a:pt x="95" y="30"/>
                    <a:pt x="116" y="18"/>
                    <a:pt x="137" y="11"/>
                  </a:cubicBezTo>
                  <a:cubicBezTo>
                    <a:pt x="145" y="8"/>
                    <a:pt x="153" y="6"/>
                    <a:pt x="161" y="4"/>
                  </a:cubicBezTo>
                  <a:cubicBezTo>
                    <a:pt x="183" y="0"/>
                    <a:pt x="204" y="0"/>
                    <a:pt x="226" y="4"/>
                  </a:cubicBezTo>
                  <a:cubicBezTo>
                    <a:pt x="235" y="6"/>
                    <a:pt x="244" y="8"/>
                    <a:pt x="254" y="11"/>
                  </a:cubicBezTo>
                  <a:cubicBezTo>
                    <a:pt x="276" y="18"/>
                    <a:pt x="298" y="28"/>
                    <a:pt x="321" y="42"/>
                  </a:cubicBezTo>
                  <a:cubicBezTo>
                    <a:pt x="340" y="53"/>
                    <a:pt x="354" y="71"/>
                    <a:pt x="362" y="92"/>
                  </a:cubicBezTo>
                  <a:cubicBezTo>
                    <a:pt x="363" y="95"/>
                    <a:pt x="363" y="97"/>
                    <a:pt x="364" y="100"/>
                  </a:cubicBezTo>
                  <a:cubicBezTo>
                    <a:pt x="378" y="152"/>
                    <a:pt x="375" y="198"/>
                    <a:pt x="366" y="2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4" name="Freeform 92">
              <a:extLst>
                <a:ext uri="{FF2B5EF4-FFF2-40B4-BE49-F238E27FC236}">
                  <a16:creationId xmlns:a16="http://schemas.microsoft.com/office/drawing/2014/main" id="{1B5D1E94-4289-4250-B466-CA04BD4B2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3013" y="10575925"/>
              <a:ext cx="258763" cy="211138"/>
            </a:xfrm>
            <a:custGeom>
              <a:avLst/>
              <a:gdLst>
                <a:gd name="T0" fmla="*/ 16 w 90"/>
                <a:gd name="T1" fmla="*/ 71 h 73"/>
                <a:gd name="T2" fmla="*/ 68 w 90"/>
                <a:gd name="T3" fmla="*/ 50 h 73"/>
                <a:gd name="T4" fmla="*/ 71 w 90"/>
                <a:gd name="T5" fmla="*/ 50 h 73"/>
                <a:gd name="T6" fmla="*/ 75 w 90"/>
                <a:gd name="T7" fmla="*/ 49 h 73"/>
                <a:gd name="T8" fmla="*/ 88 w 90"/>
                <a:gd name="T9" fmla="*/ 23 h 73"/>
                <a:gd name="T10" fmla="*/ 87 w 90"/>
                <a:gd name="T11" fmla="*/ 11 h 73"/>
                <a:gd name="T12" fmla="*/ 72 w 90"/>
                <a:gd name="T13" fmla="*/ 3 h 73"/>
                <a:gd name="T14" fmla="*/ 50 w 90"/>
                <a:gd name="T15" fmla="*/ 11 h 73"/>
                <a:gd name="T16" fmla="*/ 39 w 90"/>
                <a:gd name="T17" fmla="*/ 16 h 73"/>
                <a:gd name="T18" fmla="*/ 11 w 90"/>
                <a:gd name="T19" fmla="*/ 50 h 73"/>
                <a:gd name="T20" fmla="*/ 4 w 90"/>
                <a:gd name="T21" fmla="*/ 55 h 73"/>
                <a:gd name="T22" fmla="*/ 2 w 90"/>
                <a:gd name="T23" fmla="*/ 59 h 73"/>
                <a:gd name="T24" fmla="*/ 16 w 90"/>
                <a:gd name="T25" fmla="*/ 7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73">
                  <a:moveTo>
                    <a:pt x="16" y="71"/>
                  </a:moveTo>
                  <a:cubicBezTo>
                    <a:pt x="48" y="66"/>
                    <a:pt x="40" y="53"/>
                    <a:pt x="68" y="50"/>
                  </a:cubicBezTo>
                  <a:cubicBezTo>
                    <a:pt x="69" y="50"/>
                    <a:pt x="70" y="50"/>
                    <a:pt x="71" y="50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87" y="48"/>
                    <a:pt x="90" y="35"/>
                    <a:pt x="88" y="23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6" y="4"/>
                    <a:pt x="79" y="0"/>
                    <a:pt x="72" y="3"/>
                  </a:cubicBezTo>
                  <a:cubicBezTo>
                    <a:pt x="62" y="7"/>
                    <a:pt x="64" y="14"/>
                    <a:pt x="50" y="11"/>
                  </a:cubicBezTo>
                  <a:cubicBezTo>
                    <a:pt x="45" y="10"/>
                    <a:pt x="41" y="12"/>
                    <a:pt x="39" y="16"/>
                  </a:cubicBezTo>
                  <a:cubicBezTo>
                    <a:pt x="30" y="31"/>
                    <a:pt x="29" y="38"/>
                    <a:pt x="11" y="50"/>
                  </a:cubicBezTo>
                  <a:cubicBezTo>
                    <a:pt x="8" y="51"/>
                    <a:pt x="5" y="52"/>
                    <a:pt x="4" y="55"/>
                  </a:cubicBezTo>
                  <a:cubicBezTo>
                    <a:pt x="3" y="57"/>
                    <a:pt x="2" y="58"/>
                    <a:pt x="2" y="59"/>
                  </a:cubicBezTo>
                  <a:cubicBezTo>
                    <a:pt x="0" y="68"/>
                    <a:pt x="8" y="73"/>
                    <a:pt x="16" y="71"/>
                  </a:cubicBez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5" name="Freeform 93">
              <a:extLst>
                <a:ext uri="{FF2B5EF4-FFF2-40B4-BE49-F238E27FC236}">
                  <a16:creationId xmlns:a16="http://schemas.microsoft.com/office/drawing/2014/main" id="{A00BA2E7-DA15-4DD3-838E-5B9B43591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6488" y="7243762"/>
              <a:ext cx="214313" cy="106363"/>
            </a:xfrm>
            <a:custGeom>
              <a:avLst/>
              <a:gdLst>
                <a:gd name="T0" fmla="*/ 74 w 74"/>
                <a:gd name="T1" fmla="*/ 15 h 37"/>
                <a:gd name="T2" fmla="*/ 37 w 74"/>
                <a:gd name="T3" fmla="*/ 37 h 37"/>
                <a:gd name="T4" fmla="*/ 0 w 74"/>
                <a:gd name="T5" fmla="*/ 15 h 37"/>
                <a:gd name="T6" fmla="*/ 4 w 74"/>
                <a:gd name="T7" fmla="*/ 4 h 37"/>
                <a:gd name="T8" fmla="*/ 69 w 74"/>
                <a:gd name="T9" fmla="*/ 4 h 37"/>
                <a:gd name="T10" fmla="*/ 74 w 74"/>
                <a:gd name="T11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37">
                  <a:moveTo>
                    <a:pt x="74" y="15"/>
                  </a:moveTo>
                  <a:cubicBezTo>
                    <a:pt x="74" y="27"/>
                    <a:pt x="57" y="37"/>
                    <a:pt x="37" y="37"/>
                  </a:cubicBezTo>
                  <a:cubicBezTo>
                    <a:pt x="16" y="37"/>
                    <a:pt x="0" y="27"/>
                    <a:pt x="0" y="15"/>
                  </a:cubicBezTo>
                  <a:cubicBezTo>
                    <a:pt x="0" y="11"/>
                    <a:pt x="1" y="7"/>
                    <a:pt x="4" y="4"/>
                  </a:cubicBezTo>
                  <a:cubicBezTo>
                    <a:pt x="26" y="0"/>
                    <a:pt x="47" y="0"/>
                    <a:pt x="69" y="4"/>
                  </a:cubicBezTo>
                  <a:cubicBezTo>
                    <a:pt x="72" y="7"/>
                    <a:pt x="74" y="11"/>
                    <a:pt x="74" y="15"/>
                  </a:cubicBez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6" name="Rectangle 94">
              <a:extLst>
                <a:ext uri="{FF2B5EF4-FFF2-40B4-BE49-F238E27FC236}">
                  <a16:creationId xmlns:a16="http://schemas.microsoft.com/office/drawing/2014/main" id="{E7E59306-E8E3-4441-B9AF-63BCFA2CB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4588" y="7070725"/>
              <a:ext cx="127000" cy="204788"/>
            </a:xfrm>
            <a:prstGeom prst="rect">
              <a:avLst/>
            </a:pr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7" name="Freeform 95">
              <a:extLst>
                <a:ext uri="{FF2B5EF4-FFF2-40B4-BE49-F238E27FC236}">
                  <a16:creationId xmlns:a16="http://schemas.microsoft.com/office/drawing/2014/main" id="{DD6CB98E-6215-497A-BE3C-7B2D45976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44588" y="7124700"/>
              <a:ext cx="103188" cy="55563"/>
            </a:xfrm>
            <a:custGeom>
              <a:avLst/>
              <a:gdLst>
                <a:gd name="T0" fmla="*/ 0 w 36"/>
                <a:gd name="T1" fmla="*/ 6 h 19"/>
                <a:gd name="T2" fmla="*/ 0 w 36"/>
                <a:gd name="T3" fmla="*/ 19 h 19"/>
                <a:gd name="T4" fmla="*/ 36 w 36"/>
                <a:gd name="T5" fmla="*/ 4 h 19"/>
                <a:gd name="T6" fmla="*/ 5 w 36"/>
                <a:gd name="T7" fmla="*/ 0 h 19"/>
                <a:gd name="T8" fmla="*/ 0 w 36"/>
                <a:gd name="T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9">
                  <a:moveTo>
                    <a:pt x="0" y="6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26" y="15"/>
                    <a:pt x="36" y="4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CEA2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8" name="Freeform 96">
              <a:extLst>
                <a:ext uri="{FF2B5EF4-FFF2-40B4-BE49-F238E27FC236}">
                  <a16:creationId xmlns:a16="http://schemas.microsoft.com/office/drawing/2014/main" id="{1F498B03-A3F2-4F9F-A5FB-8ECF05C8F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60450" y="6732587"/>
              <a:ext cx="295275" cy="409575"/>
            </a:xfrm>
            <a:custGeom>
              <a:avLst/>
              <a:gdLst>
                <a:gd name="T0" fmla="*/ 51 w 102"/>
                <a:gd name="T1" fmla="*/ 142 h 142"/>
                <a:gd name="T2" fmla="*/ 32 w 102"/>
                <a:gd name="T3" fmla="*/ 142 h 142"/>
                <a:gd name="T4" fmla="*/ 2 w 102"/>
                <a:gd name="T5" fmla="*/ 118 h 142"/>
                <a:gd name="T6" fmla="*/ 0 w 102"/>
                <a:gd name="T7" fmla="*/ 43 h 142"/>
                <a:gd name="T8" fmla="*/ 25 w 102"/>
                <a:gd name="T9" fmla="*/ 8 h 142"/>
                <a:gd name="T10" fmla="*/ 87 w 102"/>
                <a:gd name="T11" fmla="*/ 13 h 142"/>
                <a:gd name="T12" fmla="*/ 100 w 102"/>
                <a:gd name="T13" fmla="*/ 33 h 142"/>
                <a:gd name="T14" fmla="*/ 98 w 102"/>
                <a:gd name="T15" fmla="*/ 96 h 142"/>
                <a:gd name="T16" fmla="*/ 51 w 102"/>
                <a:gd name="T1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142">
                  <a:moveTo>
                    <a:pt x="51" y="142"/>
                  </a:moveTo>
                  <a:cubicBezTo>
                    <a:pt x="32" y="142"/>
                    <a:pt x="32" y="142"/>
                    <a:pt x="32" y="142"/>
                  </a:cubicBezTo>
                  <a:cubicBezTo>
                    <a:pt x="14" y="142"/>
                    <a:pt x="2" y="135"/>
                    <a:pt x="2" y="11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28"/>
                    <a:pt x="10" y="14"/>
                    <a:pt x="25" y="8"/>
                  </a:cubicBezTo>
                  <a:cubicBezTo>
                    <a:pt x="48" y="0"/>
                    <a:pt x="68" y="3"/>
                    <a:pt x="87" y="13"/>
                  </a:cubicBezTo>
                  <a:cubicBezTo>
                    <a:pt x="94" y="17"/>
                    <a:pt x="99" y="25"/>
                    <a:pt x="100" y="33"/>
                  </a:cubicBezTo>
                  <a:cubicBezTo>
                    <a:pt x="102" y="51"/>
                    <a:pt x="102" y="71"/>
                    <a:pt x="98" y="96"/>
                  </a:cubicBezTo>
                  <a:cubicBezTo>
                    <a:pt x="98" y="121"/>
                    <a:pt x="77" y="142"/>
                    <a:pt x="51" y="142"/>
                  </a:cubicBez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89" name="Freeform 97">
              <a:extLst>
                <a:ext uri="{FF2B5EF4-FFF2-40B4-BE49-F238E27FC236}">
                  <a16:creationId xmlns:a16="http://schemas.microsoft.com/office/drawing/2014/main" id="{679AB77A-08EE-4B79-A92E-4B855BA02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00125" y="6859587"/>
              <a:ext cx="134938" cy="187325"/>
            </a:xfrm>
            <a:custGeom>
              <a:avLst/>
              <a:gdLst>
                <a:gd name="T0" fmla="*/ 67 w 85"/>
                <a:gd name="T1" fmla="*/ 118 h 118"/>
                <a:gd name="T2" fmla="*/ 0 w 85"/>
                <a:gd name="T3" fmla="*/ 104 h 118"/>
                <a:gd name="T4" fmla="*/ 38 w 85"/>
                <a:gd name="T5" fmla="*/ 0 h 118"/>
                <a:gd name="T6" fmla="*/ 85 w 85"/>
                <a:gd name="T7" fmla="*/ 40 h 118"/>
                <a:gd name="T8" fmla="*/ 67 w 85"/>
                <a:gd name="T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18">
                  <a:moveTo>
                    <a:pt x="67" y="118"/>
                  </a:moveTo>
                  <a:lnTo>
                    <a:pt x="0" y="104"/>
                  </a:lnTo>
                  <a:lnTo>
                    <a:pt x="38" y="0"/>
                  </a:lnTo>
                  <a:lnTo>
                    <a:pt x="85" y="40"/>
                  </a:lnTo>
                  <a:lnTo>
                    <a:pt x="67" y="118"/>
                  </a:ln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0" name="Freeform 98">
              <a:extLst>
                <a:ext uri="{FF2B5EF4-FFF2-40B4-BE49-F238E27FC236}">
                  <a16:creationId xmlns:a16="http://schemas.microsoft.com/office/drawing/2014/main" id="{573A3A44-162D-4D5A-AC7B-6C992BCF1E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76313" y="6662737"/>
              <a:ext cx="465138" cy="323850"/>
            </a:xfrm>
            <a:custGeom>
              <a:avLst/>
              <a:gdLst>
                <a:gd name="T0" fmla="*/ 29 w 161"/>
                <a:gd name="T1" fmla="*/ 68 h 112"/>
                <a:gd name="T2" fmla="*/ 10 w 161"/>
                <a:gd name="T3" fmla="*/ 39 h 112"/>
                <a:gd name="T4" fmla="*/ 1 w 161"/>
                <a:gd name="T5" fmla="*/ 20 h 112"/>
                <a:gd name="T6" fmla="*/ 26 w 161"/>
                <a:gd name="T7" fmla="*/ 21 h 112"/>
                <a:gd name="T8" fmla="*/ 16 w 161"/>
                <a:gd name="T9" fmla="*/ 9 h 112"/>
                <a:gd name="T10" fmla="*/ 44 w 161"/>
                <a:gd name="T11" fmla="*/ 7 h 112"/>
                <a:gd name="T12" fmla="*/ 112 w 161"/>
                <a:gd name="T13" fmla="*/ 18 h 112"/>
                <a:gd name="T14" fmla="*/ 118 w 161"/>
                <a:gd name="T15" fmla="*/ 9 h 112"/>
                <a:gd name="T16" fmla="*/ 120 w 161"/>
                <a:gd name="T17" fmla="*/ 17 h 112"/>
                <a:gd name="T18" fmla="*/ 134 w 161"/>
                <a:gd name="T19" fmla="*/ 7 h 112"/>
                <a:gd name="T20" fmla="*/ 130 w 161"/>
                <a:gd name="T21" fmla="*/ 23 h 112"/>
                <a:gd name="T22" fmla="*/ 136 w 161"/>
                <a:gd name="T23" fmla="*/ 23 h 112"/>
                <a:gd name="T24" fmla="*/ 127 w 161"/>
                <a:gd name="T25" fmla="*/ 31 h 112"/>
                <a:gd name="T26" fmla="*/ 153 w 161"/>
                <a:gd name="T27" fmla="*/ 61 h 112"/>
                <a:gd name="T28" fmla="*/ 128 w 161"/>
                <a:gd name="T29" fmla="*/ 112 h 112"/>
                <a:gd name="T30" fmla="*/ 106 w 161"/>
                <a:gd name="T31" fmla="*/ 106 h 112"/>
                <a:gd name="T32" fmla="*/ 102 w 161"/>
                <a:gd name="T33" fmla="*/ 74 h 112"/>
                <a:gd name="T34" fmla="*/ 83 w 161"/>
                <a:gd name="T35" fmla="*/ 72 h 112"/>
                <a:gd name="T36" fmla="*/ 83 w 161"/>
                <a:gd name="T37" fmla="*/ 90 h 112"/>
                <a:gd name="T38" fmla="*/ 74 w 161"/>
                <a:gd name="T39" fmla="*/ 89 h 112"/>
                <a:gd name="T40" fmla="*/ 74 w 161"/>
                <a:gd name="T41" fmla="*/ 68 h 112"/>
                <a:gd name="T42" fmla="*/ 29 w 161"/>
                <a:gd name="T43" fmla="*/ 6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1" h="112">
                  <a:moveTo>
                    <a:pt x="29" y="68"/>
                  </a:moveTo>
                  <a:cubicBezTo>
                    <a:pt x="21" y="61"/>
                    <a:pt x="13" y="48"/>
                    <a:pt x="10" y="39"/>
                  </a:cubicBezTo>
                  <a:cubicBezTo>
                    <a:pt x="12" y="37"/>
                    <a:pt x="0" y="21"/>
                    <a:pt x="1" y="20"/>
                  </a:cubicBezTo>
                  <a:cubicBezTo>
                    <a:pt x="2" y="18"/>
                    <a:pt x="26" y="23"/>
                    <a:pt x="26" y="21"/>
                  </a:cubicBezTo>
                  <a:cubicBezTo>
                    <a:pt x="24" y="15"/>
                    <a:pt x="14" y="11"/>
                    <a:pt x="16" y="9"/>
                  </a:cubicBezTo>
                  <a:cubicBezTo>
                    <a:pt x="19" y="7"/>
                    <a:pt x="41" y="9"/>
                    <a:pt x="44" y="7"/>
                  </a:cubicBezTo>
                  <a:cubicBezTo>
                    <a:pt x="74" y="0"/>
                    <a:pt x="98" y="3"/>
                    <a:pt x="112" y="18"/>
                  </a:cubicBezTo>
                  <a:cubicBezTo>
                    <a:pt x="118" y="9"/>
                    <a:pt x="118" y="9"/>
                    <a:pt x="118" y="9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34" y="7"/>
                    <a:pt x="134" y="7"/>
                    <a:pt x="134" y="7"/>
                  </a:cubicBezTo>
                  <a:cubicBezTo>
                    <a:pt x="130" y="23"/>
                    <a:pt x="130" y="23"/>
                    <a:pt x="130" y="23"/>
                  </a:cubicBezTo>
                  <a:cubicBezTo>
                    <a:pt x="136" y="23"/>
                    <a:pt x="136" y="23"/>
                    <a:pt x="136" y="23"/>
                  </a:cubicBezTo>
                  <a:cubicBezTo>
                    <a:pt x="127" y="31"/>
                    <a:pt x="127" y="31"/>
                    <a:pt x="127" y="31"/>
                  </a:cubicBezTo>
                  <a:cubicBezTo>
                    <a:pt x="140" y="38"/>
                    <a:pt x="148" y="48"/>
                    <a:pt x="153" y="61"/>
                  </a:cubicBezTo>
                  <a:cubicBezTo>
                    <a:pt x="161" y="77"/>
                    <a:pt x="145" y="95"/>
                    <a:pt x="128" y="112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107" y="93"/>
                    <a:pt x="107" y="79"/>
                    <a:pt x="102" y="74"/>
                  </a:cubicBezTo>
                  <a:cubicBezTo>
                    <a:pt x="96" y="69"/>
                    <a:pt x="90" y="69"/>
                    <a:pt x="83" y="72"/>
                  </a:cubicBezTo>
                  <a:cubicBezTo>
                    <a:pt x="83" y="90"/>
                    <a:pt x="83" y="90"/>
                    <a:pt x="83" y="90"/>
                  </a:cubicBezTo>
                  <a:cubicBezTo>
                    <a:pt x="81" y="98"/>
                    <a:pt x="78" y="93"/>
                    <a:pt x="74" y="89"/>
                  </a:cubicBezTo>
                  <a:cubicBezTo>
                    <a:pt x="73" y="82"/>
                    <a:pt x="72" y="76"/>
                    <a:pt x="74" y="68"/>
                  </a:cubicBezTo>
                  <a:cubicBezTo>
                    <a:pt x="58" y="65"/>
                    <a:pt x="42" y="65"/>
                    <a:pt x="29" y="6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1" name="Freeform 99">
              <a:extLst>
                <a:ext uri="{FF2B5EF4-FFF2-40B4-BE49-F238E27FC236}">
                  <a16:creationId xmlns:a16="http://schemas.microsoft.com/office/drawing/2014/main" id="{A0F07945-55BB-4C52-B8A2-DEAD6D64A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0013" y="7508875"/>
              <a:ext cx="374650" cy="947738"/>
            </a:xfrm>
            <a:custGeom>
              <a:avLst/>
              <a:gdLst>
                <a:gd name="T0" fmla="*/ 118 w 130"/>
                <a:gd name="T1" fmla="*/ 182 h 328"/>
                <a:gd name="T2" fmla="*/ 78 w 130"/>
                <a:gd name="T3" fmla="*/ 328 h 328"/>
                <a:gd name="T4" fmla="*/ 78 w 130"/>
                <a:gd name="T5" fmla="*/ 328 h 328"/>
                <a:gd name="T6" fmla="*/ 0 w 130"/>
                <a:gd name="T7" fmla="*/ 11 h 328"/>
                <a:gd name="T8" fmla="*/ 114 w 130"/>
                <a:gd name="T9" fmla="*/ 0 h 328"/>
                <a:gd name="T10" fmla="*/ 116 w 130"/>
                <a:gd name="T11" fmla="*/ 8 h 328"/>
                <a:gd name="T12" fmla="*/ 118 w 130"/>
                <a:gd name="T13" fmla="*/ 18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118" y="182"/>
                  </a:moveTo>
                  <a:cubicBezTo>
                    <a:pt x="112" y="233"/>
                    <a:pt x="92" y="286"/>
                    <a:pt x="78" y="328"/>
                  </a:cubicBezTo>
                  <a:cubicBezTo>
                    <a:pt x="78" y="328"/>
                    <a:pt x="78" y="328"/>
                    <a:pt x="78" y="328"/>
                  </a:cubicBezTo>
                  <a:cubicBezTo>
                    <a:pt x="19" y="157"/>
                    <a:pt x="0" y="11"/>
                    <a:pt x="0" y="11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5" y="3"/>
                    <a:pt x="115" y="5"/>
                    <a:pt x="116" y="8"/>
                  </a:cubicBezTo>
                  <a:cubicBezTo>
                    <a:pt x="130" y="60"/>
                    <a:pt x="127" y="106"/>
                    <a:pt x="118" y="1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2" name="Freeform 100">
              <a:extLst>
                <a:ext uri="{FF2B5EF4-FFF2-40B4-BE49-F238E27FC236}">
                  <a16:creationId xmlns:a16="http://schemas.microsoft.com/office/drawing/2014/main" id="{BF0622D2-1428-4A20-A633-4AB21C402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00125" y="7942262"/>
              <a:ext cx="550863" cy="344488"/>
            </a:xfrm>
            <a:custGeom>
              <a:avLst/>
              <a:gdLst>
                <a:gd name="T0" fmla="*/ 0 w 347"/>
                <a:gd name="T1" fmla="*/ 0 h 217"/>
                <a:gd name="T2" fmla="*/ 314 w 347"/>
                <a:gd name="T3" fmla="*/ 38 h 217"/>
                <a:gd name="T4" fmla="*/ 347 w 347"/>
                <a:gd name="T5" fmla="*/ 217 h 217"/>
                <a:gd name="T6" fmla="*/ 33 w 347"/>
                <a:gd name="T7" fmla="*/ 106 h 217"/>
                <a:gd name="T8" fmla="*/ 0 w 347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217">
                  <a:moveTo>
                    <a:pt x="0" y="0"/>
                  </a:moveTo>
                  <a:lnTo>
                    <a:pt x="314" y="38"/>
                  </a:lnTo>
                  <a:lnTo>
                    <a:pt x="347" y="217"/>
                  </a:lnTo>
                  <a:lnTo>
                    <a:pt x="33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3" name="Freeform 101">
              <a:extLst>
                <a:ext uri="{FF2B5EF4-FFF2-40B4-BE49-F238E27FC236}">
                  <a16:creationId xmlns:a16="http://schemas.microsoft.com/office/drawing/2014/main" id="{B76542A3-364E-4B17-A149-40A375A66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2025" y="7953375"/>
              <a:ext cx="127000" cy="98425"/>
            </a:xfrm>
            <a:custGeom>
              <a:avLst/>
              <a:gdLst>
                <a:gd name="T0" fmla="*/ 9 w 80"/>
                <a:gd name="T1" fmla="*/ 0 h 62"/>
                <a:gd name="T2" fmla="*/ 0 w 80"/>
                <a:gd name="T3" fmla="*/ 50 h 62"/>
                <a:gd name="T4" fmla="*/ 71 w 80"/>
                <a:gd name="T5" fmla="*/ 62 h 62"/>
                <a:gd name="T6" fmla="*/ 80 w 80"/>
                <a:gd name="T7" fmla="*/ 13 h 62"/>
                <a:gd name="T8" fmla="*/ 9 w 80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62">
                  <a:moveTo>
                    <a:pt x="9" y="0"/>
                  </a:moveTo>
                  <a:lnTo>
                    <a:pt x="0" y="50"/>
                  </a:lnTo>
                  <a:lnTo>
                    <a:pt x="71" y="62"/>
                  </a:lnTo>
                  <a:lnTo>
                    <a:pt x="80" y="1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4" name="Freeform 102">
              <a:extLst>
                <a:ext uri="{FF2B5EF4-FFF2-40B4-BE49-F238E27FC236}">
                  <a16:creationId xmlns:a16="http://schemas.microsoft.com/office/drawing/2014/main" id="{963B3BE1-988E-49CA-8284-90323C6BA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6163" y="7356475"/>
              <a:ext cx="846138" cy="912813"/>
            </a:xfrm>
            <a:custGeom>
              <a:avLst/>
              <a:gdLst>
                <a:gd name="T0" fmla="*/ 111 w 293"/>
                <a:gd name="T1" fmla="*/ 68 h 316"/>
                <a:gd name="T2" fmla="*/ 180 w 293"/>
                <a:gd name="T3" fmla="*/ 230 h 316"/>
                <a:gd name="T4" fmla="*/ 0 w 293"/>
                <a:gd name="T5" fmla="*/ 211 h 316"/>
                <a:gd name="T6" fmla="*/ 0 w 293"/>
                <a:gd name="T7" fmla="*/ 241 h 316"/>
                <a:gd name="T8" fmla="*/ 275 w 293"/>
                <a:gd name="T9" fmla="*/ 315 h 316"/>
                <a:gd name="T10" fmla="*/ 292 w 293"/>
                <a:gd name="T11" fmla="*/ 296 h 316"/>
                <a:gd name="T12" fmla="*/ 209 w 293"/>
                <a:gd name="T13" fmla="*/ 24 h 316"/>
                <a:gd name="T14" fmla="*/ 199 w 293"/>
                <a:gd name="T15" fmla="*/ 17 h 316"/>
                <a:gd name="T16" fmla="*/ 111 w 293"/>
                <a:gd name="T17" fmla="*/ 60 h 316"/>
                <a:gd name="T18" fmla="*/ 111 w 293"/>
                <a:gd name="T19" fmla="*/ 68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316">
                  <a:moveTo>
                    <a:pt x="111" y="68"/>
                  </a:moveTo>
                  <a:cubicBezTo>
                    <a:pt x="124" y="135"/>
                    <a:pt x="146" y="190"/>
                    <a:pt x="180" y="230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5" y="222"/>
                    <a:pt x="5" y="232"/>
                    <a:pt x="0" y="241"/>
                  </a:cubicBezTo>
                  <a:cubicBezTo>
                    <a:pt x="105" y="284"/>
                    <a:pt x="202" y="316"/>
                    <a:pt x="275" y="315"/>
                  </a:cubicBezTo>
                  <a:cubicBezTo>
                    <a:pt x="285" y="314"/>
                    <a:pt x="293" y="306"/>
                    <a:pt x="292" y="296"/>
                  </a:cubicBezTo>
                  <a:cubicBezTo>
                    <a:pt x="289" y="192"/>
                    <a:pt x="266" y="99"/>
                    <a:pt x="209" y="24"/>
                  </a:cubicBezTo>
                  <a:cubicBezTo>
                    <a:pt x="206" y="21"/>
                    <a:pt x="203" y="18"/>
                    <a:pt x="199" y="17"/>
                  </a:cubicBezTo>
                  <a:cubicBezTo>
                    <a:pt x="153" y="0"/>
                    <a:pt x="119" y="7"/>
                    <a:pt x="111" y="60"/>
                  </a:cubicBezTo>
                  <a:cubicBezTo>
                    <a:pt x="110" y="63"/>
                    <a:pt x="110" y="65"/>
                    <a:pt x="111" y="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5" name="Freeform 103">
              <a:extLst>
                <a:ext uri="{FF2B5EF4-FFF2-40B4-BE49-F238E27FC236}">
                  <a16:creationId xmlns:a16="http://schemas.microsoft.com/office/drawing/2014/main" id="{2282EDD1-E4BC-4FAC-A3FB-41B33890B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20725" y="7327900"/>
              <a:ext cx="385763" cy="642938"/>
            </a:xfrm>
            <a:custGeom>
              <a:avLst/>
              <a:gdLst>
                <a:gd name="T0" fmla="*/ 243 w 243"/>
                <a:gd name="T1" fmla="*/ 405 h 405"/>
                <a:gd name="T2" fmla="*/ 0 w 243"/>
                <a:gd name="T3" fmla="*/ 364 h 405"/>
                <a:gd name="T4" fmla="*/ 0 w 243"/>
                <a:gd name="T5" fmla="*/ 0 h 405"/>
                <a:gd name="T6" fmla="*/ 243 w 243"/>
                <a:gd name="T7" fmla="*/ 41 h 405"/>
                <a:gd name="T8" fmla="*/ 243 w 243"/>
                <a:gd name="T9" fmla="*/ 40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405">
                  <a:moveTo>
                    <a:pt x="243" y="405"/>
                  </a:moveTo>
                  <a:lnTo>
                    <a:pt x="0" y="364"/>
                  </a:lnTo>
                  <a:lnTo>
                    <a:pt x="0" y="0"/>
                  </a:lnTo>
                  <a:lnTo>
                    <a:pt x="243" y="41"/>
                  </a:lnTo>
                  <a:lnTo>
                    <a:pt x="243" y="405"/>
                  </a:lnTo>
                  <a:close/>
                </a:path>
              </a:pathLst>
            </a:custGeom>
            <a:solidFill>
              <a:srgbClr val="E1EB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6" name="Freeform 104">
              <a:extLst>
                <a:ext uri="{FF2B5EF4-FFF2-40B4-BE49-F238E27FC236}">
                  <a16:creationId xmlns:a16="http://schemas.microsoft.com/office/drawing/2014/main" id="{CEF7E130-8256-456A-8D65-7A4E96E9E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81050" y="7553325"/>
              <a:ext cx="271463" cy="290513"/>
            </a:xfrm>
            <a:custGeom>
              <a:avLst/>
              <a:gdLst>
                <a:gd name="T0" fmla="*/ 94 w 94"/>
                <a:gd name="T1" fmla="*/ 0 h 101"/>
                <a:gd name="T2" fmla="*/ 89 w 94"/>
                <a:gd name="T3" fmla="*/ 39 h 101"/>
                <a:gd name="T4" fmla="*/ 73 w 94"/>
                <a:gd name="T5" fmla="*/ 76 h 101"/>
                <a:gd name="T6" fmla="*/ 58 w 94"/>
                <a:gd name="T7" fmla="*/ 90 h 101"/>
                <a:gd name="T8" fmla="*/ 40 w 94"/>
                <a:gd name="T9" fmla="*/ 98 h 101"/>
                <a:gd name="T10" fmla="*/ 0 w 94"/>
                <a:gd name="T11" fmla="*/ 95 h 101"/>
                <a:gd name="T12" fmla="*/ 39 w 94"/>
                <a:gd name="T13" fmla="*/ 94 h 101"/>
                <a:gd name="T14" fmla="*/ 68 w 94"/>
                <a:gd name="T15" fmla="*/ 72 h 101"/>
                <a:gd name="T16" fmla="*/ 78 w 94"/>
                <a:gd name="T17" fmla="*/ 56 h 101"/>
                <a:gd name="T18" fmla="*/ 85 w 94"/>
                <a:gd name="T19" fmla="*/ 38 h 101"/>
                <a:gd name="T20" fmla="*/ 94 w 94"/>
                <a:gd name="T2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01">
                  <a:moveTo>
                    <a:pt x="94" y="0"/>
                  </a:moveTo>
                  <a:cubicBezTo>
                    <a:pt x="93" y="13"/>
                    <a:pt x="92" y="26"/>
                    <a:pt x="89" y="39"/>
                  </a:cubicBezTo>
                  <a:cubicBezTo>
                    <a:pt x="86" y="52"/>
                    <a:pt x="81" y="65"/>
                    <a:pt x="73" y="76"/>
                  </a:cubicBezTo>
                  <a:cubicBezTo>
                    <a:pt x="69" y="81"/>
                    <a:pt x="64" y="86"/>
                    <a:pt x="58" y="90"/>
                  </a:cubicBezTo>
                  <a:cubicBezTo>
                    <a:pt x="53" y="94"/>
                    <a:pt x="46" y="97"/>
                    <a:pt x="40" y="98"/>
                  </a:cubicBezTo>
                  <a:cubicBezTo>
                    <a:pt x="26" y="101"/>
                    <a:pt x="13" y="99"/>
                    <a:pt x="0" y="95"/>
                  </a:cubicBezTo>
                  <a:cubicBezTo>
                    <a:pt x="13" y="97"/>
                    <a:pt x="26" y="97"/>
                    <a:pt x="39" y="94"/>
                  </a:cubicBezTo>
                  <a:cubicBezTo>
                    <a:pt x="51" y="90"/>
                    <a:pt x="61" y="83"/>
                    <a:pt x="68" y="72"/>
                  </a:cubicBezTo>
                  <a:cubicBezTo>
                    <a:pt x="72" y="67"/>
                    <a:pt x="75" y="62"/>
                    <a:pt x="78" y="56"/>
                  </a:cubicBezTo>
                  <a:cubicBezTo>
                    <a:pt x="81" y="50"/>
                    <a:pt x="83" y="44"/>
                    <a:pt x="85" y="38"/>
                  </a:cubicBezTo>
                  <a:cubicBezTo>
                    <a:pt x="88" y="26"/>
                    <a:pt x="91" y="13"/>
                    <a:pt x="94" y="0"/>
                  </a:cubicBezTo>
                  <a:close/>
                </a:path>
              </a:pathLst>
            </a:custGeom>
            <a:solidFill>
              <a:srgbClr val="CCD9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7" name="Freeform 105">
              <a:extLst>
                <a:ext uri="{FF2B5EF4-FFF2-40B4-BE49-F238E27FC236}">
                  <a16:creationId xmlns:a16="http://schemas.microsoft.com/office/drawing/2014/main" id="{BE4D3812-64AD-4190-B469-E8F845811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5338" y="7864475"/>
              <a:ext cx="233363" cy="190500"/>
            </a:xfrm>
            <a:custGeom>
              <a:avLst/>
              <a:gdLst>
                <a:gd name="T0" fmla="*/ 2 w 81"/>
                <a:gd name="T1" fmla="*/ 12 h 66"/>
                <a:gd name="T2" fmla="*/ 2 w 81"/>
                <a:gd name="T3" fmla="*/ 12 h 66"/>
                <a:gd name="T4" fmla="*/ 4 w 81"/>
                <a:gd name="T5" fmla="*/ 22 h 66"/>
                <a:gd name="T6" fmla="*/ 57 w 81"/>
                <a:gd name="T7" fmla="*/ 63 h 66"/>
                <a:gd name="T8" fmla="*/ 67 w 81"/>
                <a:gd name="T9" fmla="*/ 63 h 66"/>
                <a:gd name="T10" fmla="*/ 76 w 81"/>
                <a:gd name="T11" fmla="*/ 52 h 66"/>
                <a:gd name="T12" fmla="*/ 72 w 81"/>
                <a:gd name="T13" fmla="*/ 31 h 66"/>
                <a:gd name="T14" fmla="*/ 53 w 81"/>
                <a:gd name="T15" fmla="*/ 15 h 66"/>
                <a:gd name="T16" fmla="*/ 2 w 81"/>
                <a:gd name="T17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66">
                  <a:moveTo>
                    <a:pt x="2" y="12"/>
                  </a:moveTo>
                  <a:cubicBezTo>
                    <a:pt x="2" y="12"/>
                    <a:pt x="2" y="12"/>
                    <a:pt x="2" y="12"/>
                  </a:cubicBezTo>
                  <a:cubicBezTo>
                    <a:pt x="0" y="15"/>
                    <a:pt x="1" y="20"/>
                    <a:pt x="4" y="22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60" y="66"/>
                    <a:pt x="65" y="66"/>
                    <a:pt x="67" y="63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81" y="46"/>
                    <a:pt x="79" y="37"/>
                    <a:pt x="72" y="31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39" y="4"/>
                    <a:pt x="12" y="0"/>
                    <a:pt x="2" y="12"/>
                  </a:cubicBez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498" name="Freeform 106">
              <a:extLst>
                <a:ext uri="{FF2B5EF4-FFF2-40B4-BE49-F238E27FC236}">
                  <a16:creationId xmlns:a16="http://schemas.microsoft.com/office/drawing/2014/main" id="{688ED929-2DD1-4064-91AF-04D7C903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0913" y="7853362"/>
              <a:ext cx="60325" cy="120650"/>
            </a:xfrm>
            <a:custGeom>
              <a:avLst/>
              <a:gdLst>
                <a:gd name="T0" fmla="*/ 3 w 21"/>
                <a:gd name="T1" fmla="*/ 42 h 42"/>
                <a:gd name="T2" fmla="*/ 21 w 21"/>
                <a:gd name="T3" fmla="*/ 41 h 42"/>
                <a:gd name="T4" fmla="*/ 17 w 21"/>
                <a:gd name="T5" fmla="*/ 4 h 42"/>
                <a:gd name="T6" fmla="*/ 13 w 21"/>
                <a:gd name="T7" fmla="*/ 0 h 42"/>
                <a:gd name="T8" fmla="*/ 3 w 21"/>
                <a:gd name="T9" fmla="*/ 1 h 42"/>
                <a:gd name="T10" fmla="*/ 0 w 21"/>
                <a:gd name="T11" fmla="*/ 6 h 42"/>
                <a:gd name="T12" fmla="*/ 3 w 21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2">
                  <a:moveTo>
                    <a:pt x="3" y="42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2"/>
                    <a:pt x="15" y="0"/>
                    <a:pt x="1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0" y="3"/>
                    <a:pt x="0" y="6"/>
                  </a:cubicBezTo>
                  <a:lnTo>
                    <a:pt x="3" y="42"/>
                  </a:lnTo>
                  <a:close/>
                </a:path>
              </a:pathLst>
            </a:custGeom>
            <a:solidFill>
              <a:srgbClr val="FCC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499" name="Group 220">
            <a:extLst>
              <a:ext uri="{FF2B5EF4-FFF2-40B4-BE49-F238E27FC236}">
                <a16:creationId xmlns:a16="http://schemas.microsoft.com/office/drawing/2014/main" id="{45CE9733-E881-4A52-A083-9F7E92F832FB}"/>
              </a:ext>
            </a:extLst>
          </p:cNvPr>
          <p:cNvGrpSpPr/>
          <p:nvPr/>
        </p:nvGrpSpPr>
        <p:grpSpPr>
          <a:xfrm>
            <a:off x="9056949" y="4103608"/>
            <a:ext cx="861900" cy="1506341"/>
            <a:chOff x="15705138" y="7618412"/>
            <a:chExt cx="1724025" cy="3013075"/>
          </a:xfrm>
        </p:grpSpPr>
        <p:sp>
          <p:nvSpPr>
            <p:cNvPr id="500" name="Freeform 107">
              <a:extLst>
                <a:ext uri="{FF2B5EF4-FFF2-40B4-BE49-F238E27FC236}">
                  <a16:creationId xmlns:a16="http://schemas.microsoft.com/office/drawing/2014/main" id="{12F23739-8E5C-4825-84C8-17952EDD0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90888" y="8054975"/>
              <a:ext cx="1125538" cy="1403350"/>
            </a:xfrm>
            <a:custGeom>
              <a:avLst/>
              <a:gdLst>
                <a:gd name="T0" fmla="*/ 309 w 390"/>
                <a:gd name="T1" fmla="*/ 0 h 486"/>
                <a:gd name="T2" fmla="*/ 81 w 390"/>
                <a:gd name="T3" fmla="*/ 0 h 486"/>
                <a:gd name="T4" fmla="*/ 4 w 390"/>
                <a:gd name="T5" fmla="*/ 84 h 486"/>
                <a:gd name="T6" fmla="*/ 40 w 390"/>
                <a:gd name="T7" fmla="*/ 486 h 486"/>
                <a:gd name="T8" fmla="*/ 350 w 390"/>
                <a:gd name="T9" fmla="*/ 486 h 486"/>
                <a:gd name="T10" fmla="*/ 386 w 390"/>
                <a:gd name="T11" fmla="*/ 84 h 486"/>
                <a:gd name="T12" fmla="*/ 309 w 390"/>
                <a:gd name="T13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0" h="486">
                  <a:moveTo>
                    <a:pt x="309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36" y="0"/>
                    <a:pt x="0" y="39"/>
                    <a:pt x="4" y="84"/>
                  </a:cubicBezTo>
                  <a:cubicBezTo>
                    <a:pt x="40" y="486"/>
                    <a:pt x="40" y="486"/>
                    <a:pt x="40" y="486"/>
                  </a:cubicBezTo>
                  <a:cubicBezTo>
                    <a:pt x="350" y="486"/>
                    <a:pt x="350" y="486"/>
                    <a:pt x="350" y="486"/>
                  </a:cubicBezTo>
                  <a:cubicBezTo>
                    <a:pt x="386" y="84"/>
                    <a:pt x="386" y="84"/>
                    <a:pt x="386" y="84"/>
                  </a:cubicBezTo>
                  <a:cubicBezTo>
                    <a:pt x="390" y="39"/>
                    <a:pt x="354" y="0"/>
                    <a:pt x="309" y="0"/>
                  </a:cubicBez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1" name="Freeform 108">
              <a:extLst>
                <a:ext uri="{FF2B5EF4-FFF2-40B4-BE49-F238E27FC236}">
                  <a16:creationId xmlns:a16="http://schemas.microsoft.com/office/drawing/2014/main" id="{B5F91A5E-CA60-43DD-BCE0-050F9D63C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51238" y="9190037"/>
              <a:ext cx="779463" cy="303213"/>
            </a:xfrm>
            <a:custGeom>
              <a:avLst/>
              <a:gdLst>
                <a:gd name="T0" fmla="*/ 67 w 270"/>
                <a:gd name="T1" fmla="*/ 105 h 105"/>
                <a:gd name="T2" fmla="*/ 114 w 270"/>
                <a:gd name="T3" fmla="*/ 90 h 105"/>
                <a:gd name="T4" fmla="*/ 270 w 270"/>
                <a:gd name="T5" fmla="*/ 64 h 105"/>
                <a:gd name="T6" fmla="*/ 240 w 270"/>
                <a:gd name="T7" fmla="*/ 4 h 105"/>
                <a:gd name="T8" fmla="*/ 27 w 270"/>
                <a:gd name="T9" fmla="*/ 4 h 105"/>
                <a:gd name="T10" fmla="*/ 0 w 270"/>
                <a:gd name="T11" fmla="*/ 0 h 105"/>
                <a:gd name="T12" fmla="*/ 7 w 270"/>
                <a:gd name="T13" fmla="*/ 39 h 105"/>
                <a:gd name="T14" fmla="*/ 67 w 270"/>
                <a:gd name="T1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105">
                  <a:moveTo>
                    <a:pt x="67" y="105"/>
                  </a:moveTo>
                  <a:cubicBezTo>
                    <a:pt x="114" y="90"/>
                    <a:pt x="114" y="90"/>
                    <a:pt x="114" y="90"/>
                  </a:cubicBezTo>
                  <a:cubicBezTo>
                    <a:pt x="162" y="102"/>
                    <a:pt x="215" y="89"/>
                    <a:pt x="270" y="6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39"/>
                    <a:pt x="7" y="39"/>
                    <a:pt x="7" y="39"/>
                  </a:cubicBezTo>
                  <a:lnTo>
                    <a:pt x="67" y="105"/>
                  </a:lnTo>
                  <a:close/>
                </a:path>
              </a:pathLst>
            </a:custGeom>
            <a:solidFill>
              <a:srgbClr val="EA5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2" name="Freeform 109">
              <a:extLst>
                <a:ext uri="{FF2B5EF4-FFF2-40B4-BE49-F238E27FC236}">
                  <a16:creationId xmlns:a16="http://schemas.microsoft.com/office/drawing/2014/main" id="{CBE43327-A599-4239-80D8-7DE72047E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3588" y="8097837"/>
              <a:ext cx="1133475" cy="1133475"/>
            </a:xfrm>
            <a:custGeom>
              <a:avLst/>
              <a:gdLst>
                <a:gd name="T0" fmla="*/ 382 w 393"/>
                <a:gd name="T1" fmla="*/ 109 h 392"/>
                <a:gd name="T2" fmla="*/ 351 w 393"/>
                <a:gd name="T3" fmla="*/ 222 h 392"/>
                <a:gd name="T4" fmla="*/ 338 w 393"/>
                <a:gd name="T5" fmla="*/ 256 h 392"/>
                <a:gd name="T6" fmla="*/ 302 w 393"/>
                <a:gd name="T7" fmla="*/ 378 h 392"/>
                <a:gd name="T8" fmla="*/ 86 w 393"/>
                <a:gd name="T9" fmla="*/ 378 h 392"/>
                <a:gd name="T10" fmla="*/ 54 w 393"/>
                <a:gd name="T11" fmla="*/ 257 h 392"/>
                <a:gd name="T12" fmla="*/ 40 w 393"/>
                <a:gd name="T13" fmla="*/ 219 h 392"/>
                <a:gd name="T14" fmla="*/ 9 w 393"/>
                <a:gd name="T15" fmla="*/ 106 h 392"/>
                <a:gd name="T16" fmla="*/ 4 w 393"/>
                <a:gd name="T17" fmla="*/ 20 h 392"/>
                <a:gd name="T18" fmla="*/ 384 w 393"/>
                <a:gd name="T19" fmla="*/ 22 h 392"/>
                <a:gd name="T20" fmla="*/ 382 w 393"/>
                <a:gd name="T21" fmla="*/ 10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3" h="392">
                  <a:moveTo>
                    <a:pt x="382" y="109"/>
                  </a:moveTo>
                  <a:cubicBezTo>
                    <a:pt x="374" y="141"/>
                    <a:pt x="361" y="177"/>
                    <a:pt x="351" y="222"/>
                  </a:cubicBezTo>
                  <a:cubicBezTo>
                    <a:pt x="348" y="233"/>
                    <a:pt x="344" y="244"/>
                    <a:pt x="338" y="256"/>
                  </a:cubicBezTo>
                  <a:cubicBezTo>
                    <a:pt x="323" y="292"/>
                    <a:pt x="303" y="332"/>
                    <a:pt x="302" y="378"/>
                  </a:cubicBezTo>
                  <a:cubicBezTo>
                    <a:pt x="227" y="392"/>
                    <a:pt x="155" y="392"/>
                    <a:pt x="86" y="378"/>
                  </a:cubicBezTo>
                  <a:cubicBezTo>
                    <a:pt x="89" y="334"/>
                    <a:pt x="69" y="294"/>
                    <a:pt x="54" y="257"/>
                  </a:cubicBezTo>
                  <a:cubicBezTo>
                    <a:pt x="49" y="244"/>
                    <a:pt x="44" y="231"/>
                    <a:pt x="40" y="219"/>
                  </a:cubicBezTo>
                  <a:cubicBezTo>
                    <a:pt x="30" y="179"/>
                    <a:pt x="17" y="142"/>
                    <a:pt x="9" y="106"/>
                  </a:cubicBezTo>
                  <a:cubicBezTo>
                    <a:pt x="3" y="77"/>
                    <a:pt x="0" y="49"/>
                    <a:pt x="4" y="20"/>
                  </a:cubicBezTo>
                  <a:cubicBezTo>
                    <a:pt x="39" y="4"/>
                    <a:pt x="305" y="0"/>
                    <a:pt x="384" y="22"/>
                  </a:cubicBezTo>
                  <a:cubicBezTo>
                    <a:pt x="393" y="48"/>
                    <a:pt x="390" y="76"/>
                    <a:pt x="382" y="1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3" name="Freeform 110">
              <a:extLst>
                <a:ext uri="{FF2B5EF4-FFF2-40B4-BE49-F238E27FC236}">
                  <a16:creationId xmlns:a16="http://schemas.microsoft.com/office/drawing/2014/main" id="{DF7CA0AA-BAB6-4233-A978-EBD8ECBAF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0025" y="8340725"/>
              <a:ext cx="395288" cy="496888"/>
            </a:xfrm>
            <a:custGeom>
              <a:avLst/>
              <a:gdLst>
                <a:gd name="T0" fmla="*/ 137 w 137"/>
                <a:gd name="T1" fmla="*/ 25 h 172"/>
                <a:gd name="T2" fmla="*/ 106 w 137"/>
                <a:gd name="T3" fmla="*/ 138 h 172"/>
                <a:gd name="T4" fmla="*/ 93 w 137"/>
                <a:gd name="T5" fmla="*/ 172 h 172"/>
                <a:gd name="T6" fmla="*/ 0 w 137"/>
                <a:gd name="T7" fmla="*/ 91 h 172"/>
                <a:gd name="T8" fmla="*/ 11 w 137"/>
                <a:gd name="T9" fmla="*/ 58 h 172"/>
                <a:gd name="T10" fmla="*/ 114 w 137"/>
                <a:gd name="T11" fmla="*/ 71 h 172"/>
                <a:gd name="T12" fmla="*/ 100 w 137"/>
                <a:gd name="T13" fmla="*/ 22 h 172"/>
                <a:gd name="T14" fmla="*/ 111 w 137"/>
                <a:gd name="T15" fmla="*/ 0 h 172"/>
                <a:gd name="T16" fmla="*/ 137 w 137"/>
                <a:gd name="T17" fmla="*/ 2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72">
                  <a:moveTo>
                    <a:pt x="137" y="25"/>
                  </a:moveTo>
                  <a:cubicBezTo>
                    <a:pt x="129" y="57"/>
                    <a:pt x="116" y="93"/>
                    <a:pt x="106" y="138"/>
                  </a:cubicBezTo>
                  <a:cubicBezTo>
                    <a:pt x="103" y="149"/>
                    <a:pt x="99" y="160"/>
                    <a:pt x="93" y="172"/>
                  </a:cubicBezTo>
                  <a:cubicBezTo>
                    <a:pt x="56" y="150"/>
                    <a:pt x="0" y="91"/>
                    <a:pt x="0" y="91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4" y="71"/>
                    <a:pt x="114" y="71"/>
                    <a:pt x="114" y="71"/>
                  </a:cubicBezTo>
                  <a:cubicBezTo>
                    <a:pt x="100" y="22"/>
                    <a:pt x="100" y="22"/>
                    <a:pt x="100" y="22"/>
                  </a:cubicBezTo>
                  <a:cubicBezTo>
                    <a:pt x="111" y="0"/>
                    <a:pt x="111" y="0"/>
                    <a:pt x="111" y="0"/>
                  </a:cubicBezTo>
                  <a:lnTo>
                    <a:pt x="137" y="2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4" name="Freeform 111">
              <a:extLst>
                <a:ext uri="{FF2B5EF4-FFF2-40B4-BE49-F238E27FC236}">
                  <a16:creationId xmlns:a16="http://schemas.microsoft.com/office/drawing/2014/main" id="{8E31BB32-D222-424F-8224-F77F017BB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8988" y="8335962"/>
              <a:ext cx="392113" cy="504825"/>
            </a:xfrm>
            <a:custGeom>
              <a:avLst/>
              <a:gdLst>
                <a:gd name="T0" fmla="*/ 136 w 136"/>
                <a:gd name="T1" fmla="*/ 90 h 175"/>
                <a:gd name="T2" fmla="*/ 45 w 136"/>
                <a:gd name="T3" fmla="*/ 175 h 175"/>
                <a:gd name="T4" fmla="*/ 31 w 136"/>
                <a:gd name="T5" fmla="*/ 137 h 175"/>
                <a:gd name="T6" fmla="*/ 0 w 136"/>
                <a:gd name="T7" fmla="*/ 24 h 175"/>
                <a:gd name="T8" fmla="*/ 25 w 136"/>
                <a:gd name="T9" fmla="*/ 0 h 175"/>
                <a:gd name="T10" fmla="*/ 37 w 136"/>
                <a:gd name="T11" fmla="*/ 22 h 175"/>
                <a:gd name="T12" fmla="*/ 23 w 136"/>
                <a:gd name="T13" fmla="*/ 71 h 175"/>
                <a:gd name="T14" fmla="*/ 126 w 136"/>
                <a:gd name="T15" fmla="*/ 58 h 175"/>
                <a:gd name="T16" fmla="*/ 136 w 136"/>
                <a:gd name="T17" fmla="*/ 9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" h="175">
                  <a:moveTo>
                    <a:pt x="136" y="90"/>
                  </a:moveTo>
                  <a:cubicBezTo>
                    <a:pt x="136" y="90"/>
                    <a:pt x="84" y="152"/>
                    <a:pt x="45" y="175"/>
                  </a:cubicBezTo>
                  <a:cubicBezTo>
                    <a:pt x="40" y="162"/>
                    <a:pt x="35" y="149"/>
                    <a:pt x="31" y="137"/>
                  </a:cubicBezTo>
                  <a:cubicBezTo>
                    <a:pt x="21" y="97"/>
                    <a:pt x="8" y="60"/>
                    <a:pt x="0" y="2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126" y="58"/>
                    <a:pt x="126" y="58"/>
                    <a:pt x="126" y="58"/>
                  </a:cubicBezTo>
                  <a:lnTo>
                    <a:pt x="136" y="9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5" name="Freeform 112">
              <a:extLst>
                <a:ext uri="{FF2B5EF4-FFF2-40B4-BE49-F238E27FC236}">
                  <a16:creationId xmlns:a16="http://schemas.microsoft.com/office/drawing/2014/main" id="{85031FCA-BB83-4144-9A6C-DEC29259F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7700" y="9259887"/>
              <a:ext cx="130175" cy="74613"/>
            </a:xfrm>
            <a:custGeom>
              <a:avLst/>
              <a:gdLst>
                <a:gd name="T0" fmla="*/ 4 w 82"/>
                <a:gd name="T1" fmla="*/ 0 h 47"/>
                <a:gd name="T2" fmla="*/ 82 w 82"/>
                <a:gd name="T3" fmla="*/ 0 h 47"/>
                <a:gd name="T4" fmla="*/ 82 w 82"/>
                <a:gd name="T5" fmla="*/ 43 h 47"/>
                <a:gd name="T6" fmla="*/ 0 w 82"/>
                <a:gd name="T7" fmla="*/ 47 h 47"/>
                <a:gd name="T8" fmla="*/ 4 w 82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7">
                  <a:moveTo>
                    <a:pt x="4" y="0"/>
                  </a:moveTo>
                  <a:lnTo>
                    <a:pt x="82" y="0"/>
                  </a:lnTo>
                  <a:lnTo>
                    <a:pt x="82" y="43"/>
                  </a:lnTo>
                  <a:lnTo>
                    <a:pt x="0" y="4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19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6" name="Freeform 113">
              <a:extLst>
                <a:ext uri="{FF2B5EF4-FFF2-40B4-BE49-F238E27FC236}">
                  <a16:creationId xmlns:a16="http://schemas.microsoft.com/office/drawing/2014/main" id="{A4F2C965-B010-4AF8-9E0D-0ABFE8824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97238" y="9080500"/>
              <a:ext cx="1125538" cy="296863"/>
            </a:xfrm>
            <a:custGeom>
              <a:avLst/>
              <a:gdLst>
                <a:gd name="T0" fmla="*/ 3 w 390"/>
                <a:gd name="T1" fmla="*/ 92 h 103"/>
                <a:gd name="T2" fmla="*/ 0 w 390"/>
                <a:gd name="T3" fmla="*/ 58 h 103"/>
                <a:gd name="T4" fmla="*/ 345 w 390"/>
                <a:gd name="T5" fmla="*/ 2 h 103"/>
                <a:gd name="T6" fmla="*/ 375 w 390"/>
                <a:gd name="T7" fmla="*/ 16 h 103"/>
                <a:gd name="T8" fmla="*/ 379 w 390"/>
                <a:gd name="T9" fmla="*/ 83 h 103"/>
                <a:gd name="T10" fmla="*/ 350 w 390"/>
                <a:gd name="T11" fmla="*/ 103 h 103"/>
                <a:gd name="T12" fmla="*/ 302 w 390"/>
                <a:gd name="T13" fmla="*/ 100 h 103"/>
                <a:gd name="T14" fmla="*/ 3 w 390"/>
                <a:gd name="T15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0" h="103">
                  <a:moveTo>
                    <a:pt x="3" y="92"/>
                  </a:moveTo>
                  <a:cubicBezTo>
                    <a:pt x="0" y="58"/>
                    <a:pt x="0" y="58"/>
                    <a:pt x="0" y="58"/>
                  </a:cubicBezTo>
                  <a:cubicBezTo>
                    <a:pt x="123" y="53"/>
                    <a:pt x="277" y="15"/>
                    <a:pt x="345" y="2"/>
                  </a:cubicBezTo>
                  <a:cubicBezTo>
                    <a:pt x="356" y="0"/>
                    <a:pt x="368" y="6"/>
                    <a:pt x="375" y="16"/>
                  </a:cubicBezTo>
                  <a:cubicBezTo>
                    <a:pt x="390" y="37"/>
                    <a:pt x="390" y="60"/>
                    <a:pt x="379" y="83"/>
                  </a:cubicBezTo>
                  <a:cubicBezTo>
                    <a:pt x="374" y="95"/>
                    <a:pt x="362" y="103"/>
                    <a:pt x="350" y="103"/>
                  </a:cubicBezTo>
                  <a:cubicBezTo>
                    <a:pt x="335" y="102"/>
                    <a:pt x="319" y="101"/>
                    <a:pt x="302" y="100"/>
                  </a:cubicBezTo>
                  <a:cubicBezTo>
                    <a:pt x="225" y="96"/>
                    <a:pt x="121" y="87"/>
                    <a:pt x="3" y="92"/>
                  </a:cubicBezTo>
                  <a:close/>
                </a:path>
              </a:pathLst>
            </a:custGeom>
            <a:solidFill>
              <a:srgbClr val="F47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7" name="Freeform 114">
              <a:extLst>
                <a:ext uri="{FF2B5EF4-FFF2-40B4-BE49-F238E27FC236}">
                  <a16:creationId xmlns:a16="http://schemas.microsoft.com/office/drawing/2014/main" id="{02261433-91AC-49DD-BA8F-803368B54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3238" y="9199562"/>
              <a:ext cx="165100" cy="209550"/>
            </a:xfrm>
            <a:custGeom>
              <a:avLst/>
              <a:gdLst>
                <a:gd name="T0" fmla="*/ 57 w 57"/>
                <a:gd name="T1" fmla="*/ 52 h 73"/>
                <a:gd name="T2" fmla="*/ 29 w 57"/>
                <a:gd name="T3" fmla="*/ 73 h 73"/>
                <a:gd name="T4" fmla="*/ 8 w 57"/>
                <a:gd name="T5" fmla="*/ 73 h 73"/>
                <a:gd name="T6" fmla="*/ 4 w 57"/>
                <a:gd name="T7" fmla="*/ 0 h 73"/>
                <a:gd name="T8" fmla="*/ 27 w 57"/>
                <a:gd name="T9" fmla="*/ 0 h 73"/>
                <a:gd name="T10" fmla="*/ 57 w 57"/>
                <a:gd name="T11" fmla="*/ 16 h 73"/>
                <a:gd name="T12" fmla="*/ 57 w 57"/>
                <a:gd name="T13" fmla="*/ 5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73">
                  <a:moveTo>
                    <a:pt x="57" y="52"/>
                  </a:moveTo>
                  <a:cubicBezTo>
                    <a:pt x="29" y="73"/>
                    <a:pt x="29" y="73"/>
                    <a:pt x="29" y="73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2" y="48"/>
                    <a:pt x="0" y="23"/>
                    <a:pt x="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2" y="27"/>
                    <a:pt x="54" y="40"/>
                    <a:pt x="57" y="52"/>
                  </a:cubicBez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8" name="Freeform 115">
              <a:extLst>
                <a:ext uri="{FF2B5EF4-FFF2-40B4-BE49-F238E27FC236}">
                  <a16:creationId xmlns:a16="http://schemas.microsoft.com/office/drawing/2014/main" id="{164C7E1E-8511-4294-8A04-52847EC76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2450" y="9199562"/>
              <a:ext cx="115888" cy="209550"/>
            </a:xfrm>
            <a:custGeom>
              <a:avLst/>
              <a:gdLst>
                <a:gd name="T0" fmla="*/ 40 w 40"/>
                <a:gd name="T1" fmla="*/ 52 h 73"/>
                <a:gd name="T2" fmla="*/ 12 w 40"/>
                <a:gd name="T3" fmla="*/ 73 h 73"/>
                <a:gd name="T4" fmla="*/ 10 w 40"/>
                <a:gd name="T5" fmla="*/ 0 h 73"/>
                <a:gd name="T6" fmla="*/ 40 w 40"/>
                <a:gd name="T7" fmla="*/ 16 h 73"/>
                <a:gd name="T8" fmla="*/ 40 w 40"/>
                <a:gd name="T9" fmla="*/ 5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3">
                  <a:moveTo>
                    <a:pt x="40" y="52"/>
                  </a:moveTo>
                  <a:cubicBezTo>
                    <a:pt x="12" y="73"/>
                    <a:pt x="12" y="73"/>
                    <a:pt x="12" y="73"/>
                  </a:cubicBezTo>
                  <a:cubicBezTo>
                    <a:pt x="0" y="34"/>
                    <a:pt x="10" y="0"/>
                    <a:pt x="10" y="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27"/>
                    <a:pt x="37" y="40"/>
                    <a:pt x="40" y="52"/>
                  </a:cubicBezTo>
                  <a:close/>
                </a:path>
              </a:pathLst>
            </a:custGeom>
            <a:solidFill>
              <a:srgbClr val="243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09" name="Freeform 116">
              <a:extLst>
                <a:ext uri="{FF2B5EF4-FFF2-40B4-BE49-F238E27FC236}">
                  <a16:creationId xmlns:a16="http://schemas.microsoft.com/office/drawing/2014/main" id="{0D2E8017-7817-4DE6-B3D1-C55BD37D2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6663" y="8002587"/>
              <a:ext cx="163513" cy="193675"/>
            </a:xfrm>
            <a:custGeom>
              <a:avLst/>
              <a:gdLst>
                <a:gd name="T0" fmla="*/ 57 w 57"/>
                <a:gd name="T1" fmla="*/ 0 h 67"/>
                <a:gd name="T2" fmla="*/ 56 w 57"/>
                <a:gd name="T3" fmla="*/ 18 h 67"/>
                <a:gd name="T4" fmla="*/ 56 w 57"/>
                <a:gd name="T5" fmla="*/ 24 h 67"/>
                <a:gd name="T6" fmla="*/ 55 w 57"/>
                <a:gd name="T7" fmla="*/ 49 h 67"/>
                <a:gd name="T8" fmla="*/ 52 w 57"/>
                <a:gd name="T9" fmla="*/ 55 h 67"/>
                <a:gd name="T10" fmla="*/ 5 w 57"/>
                <a:gd name="T11" fmla="*/ 54 h 67"/>
                <a:gd name="T12" fmla="*/ 2 w 57"/>
                <a:gd name="T13" fmla="*/ 49 h 67"/>
                <a:gd name="T14" fmla="*/ 1 w 57"/>
                <a:gd name="T15" fmla="*/ 28 h 67"/>
                <a:gd name="T16" fmla="*/ 1 w 57"/>
                <a:gd name="T17" fmla="*/ 22 h 67"/>
                <a:gd name="T18" fmla="*/ 0 w 57"/>
                <a:gd name="T19" fmla="*/ 4 h 67"/>
                <a:gd name="T20" fmla="*/ 57 w 57"/>
                <a:gd name="T2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67">
                  <a:moveTo>
                    <a:pt x="57" y="0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49"/>
                    <a:pt x="55" y="49"/>
                    <a:pt x="55" y="49"/>
                  </a:cubicBezTo>
                  <a:cubicBezTo>
                    <a:pt x="55" y="51"/>
                    <a:pt x="53" y="53"/>
                    <a:pt x="52" y="55"/>
                  </a:cubicBezTo>
                  <a:cubicBezTo>
                    <a:pt x="35" y="67"/>
                    <a:pt x="20" y="66"/>
                    <a:pt x="5" y="54"/>
                  </a:cubicBezTo>
                  <a:cubicBezTo>
                    <a:pt x="4" y="53"/>
                    <a:pt x="3" y="51"/>
                    <a:pt x="2" y="49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4"/>
                    <a:pt x="0" y="4"/>
                    <a:pt x="0" y="4"/>
                  </a:cubicBezTo>
                  <a:lnTo>
                    <a:pt x="57" y="0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0" name="Freeform 117">
              <a:extLst>
                <a:ext uri="{FF2B5EF4-FFF2-40B4-BE49-F238E27FC236}">
                  <a16:creationId xmlns:a16="http://schemas.microsoft.com/office/drawing/2014/main" id="{024D60DE-6148-4631-99CC-172288184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3163" y="7708900"/>
              <a:ext cx="296863" cy="369888"/>
            </a:xfrm>
            <a:custGeom>
              <a:avLst/>
              <a:gdLst>
                <a:gd name="T0" fmla="*/ 42 w 103"/>
                <a:gd name="T1" fmla="*/ 126 h 128"/>
                <a:gd name="T2" fmla="*/ 24 w 103"/>
                <a:gd name="T3" fmla="*/ 115 h 128"/>
                <a:gd name="T4" fmla="*/ 4 w 103"/>
                <a:gd name="T5" fmla="*/ 65 h 128"/>
                <a:gd name="T6" fmla="*/ 2 w 103"/>
                <a:gd name="T7" fmla="*/ 26 h 128"/>
                <a:gd name="T8" fmla="*/ 35 w 103"/>
                <a:gd name="T9" fmla="*/ 0 h 128"/>
                <a:gd name="T10" fmla="*/ 79 w 103"/>
                <a:gd name="T11" fmla="*/ 0 h 128"/>
                <a:gd name="T12" fmla="*/ 98 w 103"/>
                <a:gd name="T13" fmla="*/ 56 h 128"/>
                <a:gd name="T14" fmla="*/ 97 w 103"/>
                <a:gd name="T15" fmla="*/ 60 h 128"/>
                <a:gd name="T16" fmla="*/ 75 w 103"/>
                <a:gd name="T17" fmla="*/ 111 h 128"/>
                <a:gd name="T18" fmla="*/ 42 w 103"/>
                <a:gd name="T19" fmla="*/ 126 h 128"/>
                <a:gd name="T20" fmla="*/ 42 w 103"/>
                <a:gd name="T21" fmla="*/ 12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" h="128">
                  <a:moveTo>
                    <a:pt x="42" y="126"/>
                  </a:moveTo>
                  <a:cubicBezTo>
                    <a:pt x="35" y="124"/>
                    <a:pt x="29" y="120"/>
                    <a:pt x="24" y="115"/>
                  </a:cubicBezTo>
                  <a:cubicBezTo>
                    <a:pt x="14" y="102"/>
                    <a:pt x="7" y="85"/>
                    <a:pt x="4" y="65"/>
                  </a:cubicBezTo>
                  <a:cubicBezTo>
                    <a:pt x="1" y="49"/>
                    <a:pt x="0" y="36"/>
                    <a:pt x="2" y="26"/>
                  </a:cubicBezTo>
                  <a:cubicBezTo>
                    <a:pt x="5" y="11"/>
                    <a:pt x="19" y="0"/>
                    <a:pt x="3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00" y="5"/>
                    <a:pt x="103" y="25"/>
                    <a:pt x="98" y="56"/>
                  </a:cubicBezTo>
                  <a:cubicBezTo>
                    <a:pt x="97" y="58"/>
                    <a:pt x="97" y="59"/>
                    <a:pt x="97" y="60"/>
                  </a:cubicBezTo>
                  <a:cubicBezTo>
                    <a:pt x="90" y="83"/>
                    <a:pt x="83" y="100"/>
                    <a:pt x="75" y="111"/>
                  </a:cubicBezTo>
                  <a:cubicBezTo>
                    <a:pt x="68" y="122"/>
                    <a:pt x="55" y="128"/>
                    <a:pt x="42" y="126"/>
                  </a:cubicBezTo>
                  <a:cubicBezTo>
                    <a:pt x="42" y="126"/>
                    <a:pt x="42" y="126"/>
                    <a:pt x="42" y="126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1" name="Freeform 118">
              <a:extLst>
                <a:ext uri="{FF2B5EF4-FFF2-40B4-BE49-F238E27FC236}">
                  <a16:creationId xmlns:a16="http://schemas.microsoft.com/office/drawing/2014/main" id="{F728987F-BB77-4C36-BCE1-C2CFBB8E5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9838" y="8054975"/>
              <a:ext cx="158750" cy="73025"/>
            </a:xfrm>
            <a:custGeom>
              <a:avLst/>
              <a:gdLst>
                <a:gd name="T0" fmla="*/ 55 w 55"/>
                <a:gd name="T1" fmla="*/ 0 h 25"/>
                <a:gd name="T2" fmla="*/ 55 w 55"/>
                <a:gd name="T3" fmla="*/ 6 h 25"/>
                <a:gd name="T4" fmla="*/ 28 w 55"/>
                <a:gd name="T5" fmla="*/ 25 h 25"/>
                <a:gd name="T6" fmla="*/ 0 w 55"/>
                <a:gd name="T7" fmla="*/ 10 h 25"/>
                <a:gd name="T8" fmla="*/ 0 w 55"/>
                <a:gd name="T9" fmla="*/ 4 h 25"/>
                <a:gd name="T10" fmla="*/ 55 w 5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25">
                  <a:moveTo>
                    <a:pt x="55" y="0"/>
                  </a:moveTo>
                  <a:cubicBezTo>
                    <a:pt x="55" y="6"/>
                    <a:pt x="55" y="6"/>
                    <a:pt x="55" y="6"/>
                  </a:cubicBezTo>
                  <a:cubicBezTo>
                    <a:pt x="50" y="14"/>
                    <a:pt x="42" y="25"/>
                    <a:pt x="28" y="25"/>
                  </a:cubicBezTo>
                  <a:cubicBezTo>
                    <a:pt x="14" y="25"/>
                    <a:pt x="5" y="15"/>
                    <a:pt x="0" y="10"/>
                  </a:cubicBezTo>
                  <a:cubicBezTo>
                    <a:pt x="0" y="4"/>
                    <a:pt x="0" y="4"/>
                    <a:pt x="0" y="4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D68C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2" name="Freeform 119">
              <a:extLst>
                <a:ext uri="{FF2B5EF4-FFF2-40B4-BE49-F238E27FC236}">
                  <a16:creationId xmlns:a16="http://schemas.microsoft.com/office/drawing/2014/main" id="{6739D69F-E27F-4652-BFDA-74E832C23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5700" y="7618412"/>
              <a:ext cx="325438" cy="309563"/>
            </a:xfrm>
            <a:custGeom>
              <a:avLst/>
              <a:gdLst>
                <a:gd name="T0" fmla="*/ 9 w 113"/>
                <a:gd name="T1" fmla="*/ 21 h 107"/>
                <a:gd name="T2" fmla="*/ 2 w 113"/>
                <a:gd name="T3" fmla="*/ 65 h 107"/>
                <a:gd name="T4" fmla="*/ 4 w 113"/>
                <a:gd name="T5" fmla="*/ 87 h 107"/>
                <a:gd name="T6" fmla="*/ 12 w 113"/>
                <a:gd name="T7" fmla="*/ 107 h 107"/>
                <a:gd name="T8" fmla="*/ 14 w 113"/>
                <a:gd name="T9" fmla="*/ 78 h 107"/>
                <a:gd name="T10" fmla="*/ 24 w 113"/>
                <a:gd name="T11" fmla="*/ 65 h 107"/>
                <a:gd name="T12" fmla="*/ 88 w 113"/>
                <a:gd name="T13" fmla="*/ 64 h 107"/>
                <a:gd name="T14" fmla="*/ 95 w 113"/>
                <a:gd name="T15" fmla="*/ 74 h 107"/>
                <a:gd name="T16" fmla="*/ 99 w 113"/>
                <a:gd name="T17" fmla="*/ 103 h 107"/>
                <a:gd name="T18" fmla="*/ 106 w 113"/>
                <a:gd name="T19" fmla="*/ 91 h 107"/>
                <a:gd name="T20" fmla="*/ 109 w 113"/>
                <a:gd name="T21" fmla="*/ 73 h 107"/>
                <a:gd name="T22" fmla="*/ 111 w 113"/>
                <a:gd name="T23" fmla="*/ 35 h 107"/>
                <a:gd name="T24" fmla="*/ 108 w 113"/>
                <a:gd name="T25" fmla="*/ 16 h 107"/>
                <a:gd name="T26" fmla="*/ 60 w 113"/>
                <a:gd name="T27" fmla="*/ 6 h 107"/>
                <a:gd name="T28" fmla="*/ 28 w 113"/>
                <a:gd name="T29" fmla="*/ 10 h 107"/>
                <a:gd name="T30" fmla="*/ 9 w 113"/>
                <a:gd name="T31" fmla="*/ 2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3" h="107">
                  <a:moveTo>
                    <a:pt x="9" y="21"/>
                  </a:moveTo>
                  <a:cubicBezTo>
                    <a:pt x="1" y="35"/>
                    <a:pt x="0" y="50"/>
                    <a:pt x="2" y="65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13" y="98"/>
                    <a:pt x="15" y="89"/>
                    <a:pt x="14" y="78"/>
                  </a:cubicBezTo>
                  <a:cubicBezTo>
                    <a:pt x="19" y="75"/>
                    <a:pt x="23" y="71"/>
                    <a:pt x="24" y="65"/>
                  </a:cubicBezTo>
                  <a:cubicBezTo>
                    <a:pt x="43" y="67"/>
                    <a:pt x="65" y="66"/>
                    <a:pt x="88" y="64"/>
                  </a:cubicBezTo>
                  <a:cubicBezTo>
                    <a:pt x="88" y="69"/>
                    <a:pt x="90" y="73"/>
                    <a:pt x="95" y="74"/>
                  </a:cubicBezTo>
                  <a:cubicBezTo>
                    <a:pt x="94" y="85"/>
                    <a:pt x="96" y="94"/>
                    <a:pt x="99" y="103"/>
                  </a:cubicBezTo>
                  <a:cubicBezTo>
                    <a:pt x="106" y="91"/>
                    <a:pt x="106" y="91"/>
                    <a:pt x="106" y="91"/>
                  </a:cubicBezTo>
                  <a:cubicBezTo>
                    <a:pt x="109" y="73"/>
                    <a:pt x="109" y="73"/>
                    <a:pt x="109" y="73"/>
                  </a:cubicBezTo>
                  <a:cubicBezTo>
                    <a:pt x="112" y="60"/>
                    <a:pt x="113" y="48"/>
                    <a:pt x="111" y="35"/>
                  </a:cubicBezTo>
                  <a:cubicBezTo>
                    <a:pt x="113" y="28"/>
                    <a:pt x="112" y="22"/>
                    <a:pt x="108" y="16"/>
                  </a:cubicBezTo>
                  <a:cubicBezTo>
                    <a:pt x="93" y="7"/>
                    <a:pt x="77" y="0"/>
                    <a:pt x="60" y="6"/>
                  </a:cubicBezTo>
                  <a:cubicBezTo>
                    <a:pt x="48" y="1"/>
                    <a:pt x="36" y="0"/>
                    <a:pt x="28" y="10"/>
                  </a:cubicBezTo>
                  <a:cubicBezTo>
                    <a:pt x="20" y="12"/>
                    <a:pt x="14" y="15"/>
                    <a:pt x="9" y="2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3" name="Freeform 120">
              <a:extLst>
                <a:ext uri="{FF2B5EF4-FFF2-40B4-BE49-F238E27FC236}">
                  <a16:creationId xmlns:a16="http://schemas.microsoft.com/office/drawing/2014/main" id="{1437D3B6-9DF3-45BC-9270-07BBCD7DD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27450" y="7905750"/>
              <a:ext cx="261938" cy="192088"/>
            </a:xfrm>
            <a:custGeom>
              <a:avLst/>
              <a:gdLst>
                <a:gd name="T0" fmla="*/ 1 w 91"/>
                <a:gd name="T1" fmla="*/ 8 h 67"/>
                <a:gd name="T2" fmla="*/ 25 w 91"/>
                <a:gd name="T3" fmla="*/ 21 h 67"/>
                <a:gd name="T4" fmla="*/ 59 w 91"/>
                <a:gd name="T5" fmla="*/ 21 h 67"/>
                <a:gd name="T6" fmla="*/ 86 w 91"/>
                <a:gd name="T7" fmla="*/ 0 h 67"/>
                <a:gd name="T8" fmla="*/ 91 w 91"/>
                <a:gd name="T9" fmla="*/ 10 h 67"/>
                <a:gd name="T10" fmla="*/ 80 w 91"/>
                <a:gd name="T11" fmla="*/ 48 h 67"/>
                <a:gd name="T12" fmla="*/ 77 w 91"/>
                <a:gd name="T13" fmla="*/ 52 h 67"/>
                <a:gd name="T14" fmla="*/ 56 w 91"/>
                <a:gd name="T15" fmla="*/ 66 h 67"/>
                <a:gd name="T16" fmla="*/ 32 w 91"/>
                <a:gd name="T17" fmla="*/ 64 h 67"/>
                <a:gd name="T18" fmla="*/ 11 w 91"/>
                <a:gd name="T19" fmla="*/ 53 h 67"/>
                <a:gd name="T20" fmla="*/ 2 w 91"/>
                <a:gd name="T21" fmla="*/ 37 h 67"/>
                <a:gd name="T22" fmla="*/ 1 w 91"/>
                <a:gd name="T23" fmla="*/ 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1" h="67">
                  <a:moveTo>
                    <a:pt x="1" y="8"/>
                  </a:moveTo>
                  <a:cubicBezTo>
                    <a:pt x="6" y="14"/>
                    <a:pt x="14" y="18"/>
                    <a:pt x="25" y="21"/>
                  </a:cubicBezTo>
                  <a:cubicBezTo>
                    <a:pt x="37" y="20"/>
                    <a:pt x="48" y="19"/>
                    <a:pt x="59" y="21"/>
                  </a:cubicBezTo>
                  <a:cubicBezTo>
                    <a:pt x="69" y="17"/>
                    <a:pt x="78" y="9"/>
                    <a:pt x="86" y="0"/>
                  </a:cubicBezTo>
                  <a:cubicBezTo>
                    <a:pt x="89" y="3"/>
                    <a:pt x="91" y="6"/>
                    <a:pt x="91" y="10"/>
                  </a:cubicBezTo>
                  <a:cubicBezTo>
                    <a:pt x="89" y="25"/>
                    <a:pt x="85" y="37"/>
                    <a:pt x="80" y="48"/>
                  </a:cubicBezTo>
                  <a:cubicBezTo>
                    <a:pt x="79" y="50"/>
                    <a:pt x="78" y="51"/>
                    <a:pt x="77" y="52"/>
                  </a:cubicBezTo>
                  <a:cubicBezTo>
                    <a:pt x="71" y="58"/>
                    <a:pt x="64" y="63"/>
                    <a:pt x="56" y="66"/>
                  </a:cubicBezTo>
                  <a:cubicBezTo>
                    <a:pt x="46" y="67"/>
                    <a:pt x="38" y="67"/>
                    <a:pt x="32" y="64"/>
                  </a:cubicBezTo>
                  <a:cubicBezTo>
                    <a:pt x="23" y="61"/>
                    <a:pt x="16" y="58"/>
                    <a:pt x="11" y="53"/>
                  </a:cubicBezTo>
                  <a:cubicBezTo>
                    <a:pt x="7" y="48"/>
                    <a:pt x="4" y="43"/>
                    <a:pt x="2" y="37"/>
                  </a:cubicBezTo>
                  <a:cubicBezTo>
                    <a:pt x="1" y="28"/>
                    <a:pt x="0" y="18"/>
                    <a:pt x="1" y="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4" name="Oval 121">
              <a:extLst>
                <a:ext uri="{FF2B5EF4-FFF2-40B4-BE49-F238E27FC236}">
                  <a16:creationId xmlns:a16="http://schemas.microsoft.com/office/drawing/2014/main" id="{DFD47F1D-C1C7-40C4-96C9-249684E2D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9525" y="8015287"/>
              <a:ext cx="66675" cy="19050"/>
            </a:xfrm>
            <a:prstGeom prst="ellipse">
              <a:avLst/>
            </a:pr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5" name="Freeform 122">
              <a:extLst>
                <a:ext uri="{FF2B5EF4-FFF2-40B4-BE49-F238E27FC236}">
                  <a16:creationId xmlns:a16="http://schemas.microsoft.com/office/drawing/2014/main" id="{EB57D6B7-9E15-4239-8AB2-D678133BC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7763" y="8499475"/>
              <a:ext cx="47625" cy="63500"/>
            </a:xfrm>
            <a:custGeom>
              <a:avLst/>
              <a:gdLst>
                <a:gd name="T0" fmla="*/ 0 w 30"/>
                <a:gd name="T1" fmla="*/ 8 h 40"/>
                <a:gd name="T2" fmla="*/ 18 w 30"/>
                <a:gd name="T3" fmla="*/ 0 h 40"/>
                <a:gd name="T4" fmla="*/ 30 w 30"/>
                <a:gd name="T5" fmla="*/ 31 h 40"/>
                <a:gd name="T6" fmla="*/ 14 w 30"/>
                <a:gd name="T7" fmla="*/ 40 h 40"/>
                <a:gd name="T8" fmla="*/ 0 w 30"/>
                <a:gd name="T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0">
                  <a:moveTo>
                    <a:pt x="0" y="8"/>
                  </a:moveTo>
                  <a:lnTo>
                    <a:pt x="18" y="0"/>
                  </a:lnTo>
                  <a:lnTo>
                    <a:pt x="30" y="31"/>
                  </a:lnTo>
                  <a:lnTo>
                    <a:pt x="14" y="4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D19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6" name="Freeform 123">
              <a:extLst>
                <a:ext uri="{FF2B5EF4-FFF2-40B4-BE49-F238E27FC236}">
                  <a16:creationId xmlns:a16="http://schemas.microsoft.com/office/drawing/2014/main" id="{CAA46D20-E9BC-4D15-924D-DD1D90FC4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92563" y="8505825"/>
              <a:ext cx="58738" cy="60325"/>
            </a:xfrm>
            <a:custGeom>
              <a:avLst/>
              <a:gdLst>
                <a:gd name="T0" fmla="*/ 17 w 37"/>
                <a:gd name="T1" fmla="*/ 38 h 38"/>
                <a:gd name="T2" fmla="*/ 0 w 37"/>
                <a:gd name="T3" fmla="*/ 27 h 38"/>
                <a:gd name="T4" fmla="*/ 20 w 37"/>
                <a:gd name="T5" fmla="*/ 0 h 38"/>
                <a:gd name="T6" fmla="*/ 37 w 37"/>
                <a:gd name="T7" fmla="*/ 11 h 38"/>
                <a:gd name="T8" fmla="*/ 17 w 37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8">
                  <a:moveTo>
                    <a:pt x="17" y="38"/>
                  </a:moveTo>
                  <a:lnTo>
                    <a:pt x="0" y="27"/>
                  </a:lnTo>
                  <a:lnTo>
                    <a:pt x="20" y="0"/>
                  </a:lnTo>
                  <a:lnTo>
                    <a:pt x="37" y="11"/>
                  </a:lnTo>
                  <a:lnTo>
                    <a:pt x="17" y="38"/>
                  </a:lnTo>
                  <a:close/>
                </a:path>
              </a:pathLst>
            </a:custGeom>
            <a:solidFill>
              <a:srgbClr val="D19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7" name="Freeform 124">
              <a:extLst>
                <a:ext uri="{FF2B5EF4-FFF2-40B4-BE49-F238E27FC236}">
                  <a16:creationId xmlns:a16="http://schemas.microsoft.com/office/drawing/2014/main" id="{3CF0224E-AC9D-4B40-BA51-DC2AC49B4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3638" y="8432800"/>
              <a:ext cx="55563" cy="61913"/>
            </a:xfrm>
            <a:custGeom>
              <a:avLst/>
              <a:gdLst>
                <a:gd name="T0" fmla="*/ 31 w 35"/>
                <a:gd name="T1" fmla="*/ 0 h 39"/>
                <a:gd name="T2" fmla="*/ 35 w 35"/>
                <a:gd name="T3" fmla="*/ 10 h 39"/>
                <a:gd name="T4" fmla="*/ 20 w 35"/>
                <a:gd name="T5" fmla="*/ 33 h 39"/>
                <a:gd name="T6" fmla="*/ 4 w 35"/>
                <a:gd name="T7" fmla="*/ 39 h 39"/>
                <a:gd name="T8" fmla="*/ 0 w 35"/>
                <a:gd name="T9" fmla="*/ 28 h 39"/>
                <a:gd name="T10" fmla="*/ 6 w 35"/>
                <a:gd name="T11" fmla="*/ 11 h 39"/>
                <a:gd name="T12" fmla="*/ 31 w 35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9">
                  <a:moveTo>
                    <a:pt x="31" y="0"/>
                  </a:moveTo>
                  <a:lnTo>
                    <a:pt x="35" y="10"/>
                  </a:lnTo>
                  <a:lnTo>
                    <a:pt x="20" y="33"/>
                  </a:lnTo>
                  <a:lnTo>
                    <a:pt x="4" y="39"/>
                  </a:lnTo>
                  <a:lnTo>
                    <a:pt x="0" y="28"/>
                  </a:lnTo>
                  <a:lnTo>
                    <a:pt x="6" y="1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8" name="Freeform 125">
              <a:extLst>
                <a:ext uri="{FF2B5EF4-FFF2-40B4-BE49-F238E27FC236}">
                  <a16:creationId xmlns:a16="http://schemas.microsoft.com/office/drawing/2014/main" id="{BE7392AE-41A8-4FB5-8A44-4C98D78BD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1450" y="8442325"/>
              <a:ext cx="53975" cy="57150"/>
            </a:xfrm>
            <a:custGeom>
              <a:avLst/>
              <a:gdLst>
                <a:gd name="T0" fmla="*/ 4 w 34"/>
                <a:gd name="T1" fmla="*/ 0 h 36"/>
                <a:gd name="T2" fmla="*/ 0 w 34"/>
                <a:gd name="T3" fmla="*/ 9 h 36"/>
                <a:gd name="T4" fmla="*/ 14 w 34"/>
                <a:gd name="T5" fmla="*/ 31 h 36"/>
                <a:gd name="T6" fmla="*/ 31 w 34"/>
                <a:gd name="T7" fmla="*/ 36 h 36"/>
                <a:gd name="T8" fmla="*/ 34 w 34"/>
                <a:gd name="T9" fmla="*/ 25 h 36"/>
                <a:gd name="T10" fmla="*/ 29 w 34"/>
                <a:gd name="T11" fmla="*/ 9 h 36"/>
                <a:gd name="T12" fmla="*/ 4 w 34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6">
                  <a:moveTo>
                    <a:pt x="4" y="0"/>
                  </a:moveTo>
                  <a:lnTo>
                    <a:pt x="0" y="9"/>
                  </a:lnTo>
                  <a:lnTo>
                    <a:pt x="14" y="31"/>
                  </a:lnTo>
                  <a:lnTo>
                    <a:pt x="31" y="36"/>
                  </a:lnTo>
                  <a:lnTo>
                    <a:pt x="34" y="25"/>
                  </a:lnTo>
                  <a:lnTo>
                    <a:pt x="29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19" name="Freeform 126">
              <a:extLst>
                <a:ext uri="{FF2B5EF4-FFF2-40B4-BE49-F238E27FC236}">
                  <a16:creationId xmlns:a16="http://schemas.microsoft.com/office/drawing/2014/main" id="{9718DACA-0521-42FC-92AF-ECF8119B8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850" y="8453437"/>
              <a:ext cx="150813" cy="112713"/>
            </a:xfrm>
            <a:custGeom>
              <a:avLst/>
              <a:gdLst>
                <a:gd name="T0" fmla="*/ 52 w 52"/>
                <a:gd name="T1" fmla="*/ 15 h 39"/>
                <a:gd name="T2" fmla="*/ 41 w 52"/>
                <a:gd name="T3" fmla="*/ 39 h 39"/>
                <a:gd name="T4" fmla="*/ 0 w 52"/>
                <a:gd name="T5" fmla="*/ 32 h 39"/>
                <a:gd name="T6" fmla="*/ 11 w 52"/>
                <a:gd name="T7" fmla="*/ 0 h 39"/>
                <a:gd name="T8" fmla="*/ 52 w 52"/>
                <a:gd name="T9" fmla="*/ 1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9">
                  <a:moveTo>
                    <a:pt x="52" y="15"/>
                  </a:moveTo>
                  <a:cubicBezTo>
                    <a:pt x="52" y="18"/>
                    <a:pt x="45" y="30"/>
                    <a:pt x="41" y="39"/>
                  </a:cubicBezTo>
                  <a:cubicBezTo>
                    <a:pt x="27" y="39"/>
                    <a:pt x="13" y="36"/>
                    <a:pt x="0" y="32"/>
                  </a:cubicBezTo>
                  <a:cubicBezTo>
                    <a:pt x="2" y="18"/>
                    <a:pt x="5" y="7"/>
                    <a:pt x="11" y="0"/>
                  </a:cubicBezTo>
                  <a:cubicBezTo>
                    <a:pt x="26" y="3"/>
                    <a:pt x="39" y="8"/>
                    <a:pt x="52" y="15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0" name="Freeform 127">
              <a:extLst>
                <a:ext uri="{FF2B5EF4-FFF2-40B4-BE49-F238E27FC236}">
                  <a16:creationId xmlns:a16="http://schemas.microsoft.com/office/drawing/2014/main" id="{3F70173D-D769-4E68-A31A-3BB54E037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5138" y="8153400"/>
              <a:ext cx="722313" cy="666750"/>
            </a:xfrm>
            <a:custGeom>
              <a:avLst/>
              <a:gdLst>
                <a:gd name="T0" fmla="*/ 250 w 250"/>
                <a:gd name="T1" fmla="*/ 143 h 231"/>
                <a:gd name="T2" fmla="*/ 23 w 250"/>
                <a:gd name="T3" fmla="*/ 229 h 231"/>
                <a:gd name="T4" fmla="*/ 3 w 250"/>
                <a:gd name="T5" fmla="*/ 207 h 231"/>
                <a:gd name="T6" fmla="*/ 105 w 250"/>
                <a:gd name="T7" fmla="*/ 2 h 231"/>
                <a:gd name="T8" fmla="*/ 116 w 250"/>
                <a:gd name="T9" fmla="*/ 3 h 231"/>
                <a:gd name="T10" fmla="*/ 150 w 250"/>
                <a:gd name="T11" fmla="*/ 77 h 231"/>
                <a:gd name="T12" fmla="*/ 116 w 250"/>
                <a:gd name="T13" fmla="*/ 143 h 231"/>
                <a:gd name="T14" fmla="*/ 113 w 250"/>
                <a:gd name="T15" fmla="*/ 145 h 231"/>
                <a:gd name="T16" fmla="*/ 139 w 250"/>
                <a:gd name="T17" fmla="*/ 138 h 231"/>
                <a:gd name="T18" fmla="*/ 139 w 250"/>
                <a:gd name="T19" fmla="*/ 138 h 231"/>
                <a:gd name="T20" fmla="*/ 238 w 250"/>
                <a:gd name="T21" fmla="*/ 121 h 231"/>
                <a:gd name="T22" fmla="*/ 250 w 250"/>
                <a:gd name="T23" fmla="*/ 14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0" h="231">
                  <a:moveTo>
                    <a:pt x="250" y="143"/>
                  </a:moveTo>
                  <a:cubicBezTo>
                    <a:pt x="169" y="184"/>
                    <a:pt x="92" y="216"/>
                    <a:pt x="23" y="229"/>
                  </a:cubicBezTo>
                  <a:cubicBezTo>
                    <a:pt x="10" y="231"/>
                    <a:pt x="0" y="220"/>
                    <a:pt x="3" y="207"/>
                  </a:cubicBezTo>
                  <a:cubicBezTo>
                    <a:pt x="26" y="119"/>
                    <a:pt x="52" y="34"/>
                    <a:pt x="105" y="2"/>
                  </a:cubicBezTo>
                  <a:cubicBezTo>
                    <a:pt x="108" y="0"/>
                    <a:pt x="113" y="0"/>
                    <a:pt x="116" y="3"/>
                  </a:cubicBezTo>
                  <a:cubicBezTo>
                    <a:pt x="143" y="19"/>
                    <a:pt x="154" y="44"/>
                    <a:pt x="150" y="77"/>
                  </a:cubicBezTo>
                  <a:cubicBezTo>
                    <a:pt x="147" y="100"/>
                    <a:pt x="135" y="122"/>
                    <a:pt x="116" y="143"/>
                  </a:cubicBezTo>
                  <a:cubicBezTo>
                    <a:pt x="115" y="144"/>
                    <a:pt x="114" y="145"/>
                    <a:pt x="113" y="145"/>
                  </a:cubicBezTo>
                  <a:cubicBezTo>
                    <a:pt x="121" y="143"/>
                    <a:pt x="130" y="140"/>
                    <a:pt x="139" y="138"/>
                  </a:cubicBezTo>
                  <a:cubicBezTo>
                    <a:pt x="139" y="138"/>
                    <a:pt x="139" y="138"/>
                    <a:pt x="139" y="138"/>
                  </a:cubicBezTo>
                  <a:cubicBezTo>
                    <a:pt x="166" y="131"/>
                    <a:pt x="200" y="126"/>
                    <a:pt x="238" y="121"/>
                  </a:cubicBezTo>
                  <a:cubicBezTo>
                    <a:pt x="240" y="129"/>
                    <a:pt x="244" y="136"/>
                    <a:pt x="250" y="1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1" name="Freeform 128">
              <a:extLst>
                <a:ext uri="{FF2B5EF4-FFF2-40B4-BE49-F238E27FC236}">
                  <a16:creationId xmlns:a16="http://schemas.microsoft.com/office/drawing/2014/main" id="{7FEDBC85-B013-4CA6-8F69-F9ADEA8F54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94063" y="8551862"/>
              <a:ext cx="112713" cy="38100"/>
            </a:xfrm>
            <a:custGeom>
              <a:avLst/>
              <a:gdLst>
                <a:gd name="T0" fmla="*/ 39 w 39"/>
                <a:gd name="T1" fmla="*/ 0 h 13"/>
                <a:gd name="T2" fmla="*/ 0 w 39"/>
                <a:gd name="T3" fmla="*/ 13 h 13"/>
                <a:gd name="T4" fmla="*/ 16 w 39"/>
                <a:gd name="T5" fmla="*/ 5 h 13"/>
                <a:gd name="T6" fmla="*/ 13 w 39"/>
                <a:gd name="T7" fmla="*/ 7 h 13"/>
                <a:gd name="T8" fmla="*/ 39 w 39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3">
                  <a:moveTo>
                    <a:pt x="39" y="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6"/>
                    <a:pt x="14" y="7"/>
                    <a:pt x="13" y="7"/>
                  </a:cubicBezTo>
                  <a:cubicBezTo>
                    <a:pt x="21" y="5"/>
                    <a:pt x="30" y="2"/>
                    <a:pt x="39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2" name="Freeform 129">
              <a:extLst>
                <a:ext uri="{FF2B5EF4-FFF2-40B4-BE49-F238E27FC236}">
                  <a16:creationId xmlns:a16="http://schemas.microsoft.com/office/drawing/2014/main" id="{A1050684-9D9B-49FF-95D6-D5127F7C3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06850" y="8161337"/>
              <a:ext cx="722313" cy="668338"/>
            </a:xfrm>
            <a:custGeom>
              <a:avLst/>
              <a:gdLst>
                <a:gd name="T0" fmla="*/ 227 w 250"/>
                <a:gd name="T1" fmla="*/ 228 h 231"/>
                <a:gd name="T2" fmla="*/ 0 w 250"/>
                <a:gd name="T3" fmla="*/ 142 h 231"/>
                <a:gd name="T4" fmla="*/ 12 w 250"/>
                <a:gd name="T5" fmla="*/ 120 h 231"/>
                <a:gd name="T6" fmla="*/ 114 w 250"/>
                <a:gd name="T7" fmla="*/ 138 h 231"/>
                <a:gd name="T8" fmla="*/ 136 w 250"/>
                <a:gd name="T9" fmla="*/ 145 h 231"/>
                <a:gd name="T10" fmla="*/ 132 w 250"/>
                <a:gd name="T11" fmla="*/ 140 h 231"/>
                <a:gd name="T12" fmla="*/ 99 w 250"/>
                <a:gd name="T13" fmla="*/ 76 h 231"/>
                <a:gd name="T14" fmla="*/ 133 w 250"/>
                <a:gd name="T15" fmla="*/ 2 h 231"/>
                <a:gd name="T16" fmla="*/ 145 w 250"/>
                <a:gd name="T17" fmla="*/ 2 h 231"/>
                <a:gd name="T18" fmla="*/ 247 w 250"/>
                <a:gd name="T19" fmla="*/ 207 h 231"/>
                <a:gd name="T20" fmla="*/ 227 w 250"/>
                <a:gd name="T21" fmla="*/ 22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0" h="231">
                  <a:moveTo>
                    <a:pt x="227" y="228"/>
                  </a:moveTo>
                  <a:cubicBezTo>
                    <a:pt x="157" y="215"/>
                    <a:pt x="81" y="184"/>
                    <a:pt x="0" y="142"/>
                  </a:cubicBezTo>
                  <a:cubicBezTo>
                    <a:pt x="6" y="136"/>
                    <a:pt x="10" y="128"/>
                    <a:pt x="12" y="120"/>
                  </a:cubicBezTo>
                  <a:cubicBezTo>
                    <a:pt x="51" y="125"/>
                    <a:pt x="86" y="131"/>
                    <a:pt x="114" y="138"/>
                  </a:cubicBezTo>
                  <a:cubicBezTo>
                    <a:pt x="122" y="140"/>
                    <a:pt x="129" y="142"/>
                    <a:pt x="136" y="145"/>
                  </a:cubicBezTo>
                  <a:cubicBezTo>
                    <a:pt x="135" y="143"/>
                    <a:pt x="133" y="141"/>
                    <a:pt x="132" y="140"/>
                  </a:cubicBezTo>
                  <a:cubicBezTo>
                    <a:pt x="114" y="120"/>
                    <a:pt x="103" y="99"/>
                    <a:pt x="99" y="76"/>
                  </a:cubicBezTo>
                  <a:cubicBezTo>
                    <a:pt x="95" y="43"/>
                    <a:pt x="107" y="19"/>
                    <a:pt x="133" y="2"/>
                  </a:cubicBezTo>
                  <a:cubicBezTo>
                    <a:pt x="137" y="0"/>
                    <a:pt x="141" y="0"/>
                    <a:pt x="145" y="2"/>
                  </a:cubicBezTo>
                  <a:cubicBezTo>
                    <a:pt x="198" y="34"/>
                    <a:pt x="223" y="118"/>
                    <a:pt x="247" y="207"/>
                  </a:cubicBezTo>
                  <a:cubicBezTo>
                    <a:pt x="250" y="219"/>
                    <a:pt x="239" y="231"/>
                    <a:pt x="22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3" name="Freeform 130">
              <a:extLst>
                <a:ext uri="{FF2B5EF4-FFF2-40B4-BE49-F238E27FC236}">
                  <a16:creationId xmlns:a16="http://schemas.microsoft.com/office/drawing/2014/main" id="{F835B9CD-EFD8-41BD-A551-9890A7981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7050" y="8561387"/>
              <a:ext cx="141288" cy="53975"/>
            </a:xfrm>
            <a:custGeom>
              <a:avLst/>
              <a:gdLst>
                <a:gd name="T0" fmla="*/ 0 w 49"/>
                <a:gd name="T1" fmla="*/ 0 h 19"/>
                <a:gd name="T2" fmla="*/ 22 w 49"/>
                <a:gd name="T3" fmla="*/ 7 h 19"/>
                <a:gd name="T4" fmla="*/ 18 w 49"/>
                <a:gd name="T5" fmla="*/ 2 h 19"/>
                <a:gd name="T6" fmla="*/ 49 w 49"/>
                <a:gd name="T7" fmla="*/ 19 h 19"/>
                <a:gd name="T8" fmla="*/ 0 w 49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9">
                  <a:moveTo>
                    <a:pt x="0" y="0"/>
                  </a:moveTo>
                  <a:cubicBezTo>
                    <a:pt x="8" y="2"/>
                    <a:pt x="15" y="4"/>
                    <a:pt x="22" y="7"/>
                  </a:cubicBezTo>
                  <a:cubicBezTo>
                    <a:pt x="21" y="5"/>
                    <a:pt x="19" y="3"/>
                    <a:pt x="18" y="2"/>
                  </a:cubicBezTo>
                  <a:cubicBezTo>
                    <a:pt x="49" y="19"/>
                    <a:pt x="49" y="19"/>
                    <a:pt x="49" y="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4" name="Freeform 131">
              <a:extLst>
                <a:ext uri="{FF2B5EF4-FFF2-40B4-BE49-F238E27FC236}">
                  <a16:creationId xmlns:a16="http://schemas.microsoft.com/office/drawing/2014/main" id="{2F59FFD2-29A6-4D4D-9ED2-E04BDBD65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35388" y="8372475"/>
              <a:ext cx="280988" cy="334963"/>
            </a:xfrm>
            <a:custGeom>
              <a:avLst/>
              <a:gdLst>
                <a:gd name="T0" fmla="*/ 84 w 97"/>
                <a:gd name="T1" fmla="*/ 116 h 116"/>
                <a:gd name="T2" fmla="*/ 13 w 97"/>
                <a:gd name="T3" fmla="*/ 116 h 116"/>
                <a:gd name="T4" fmla="*/ 0 w 97"/>
                <a:gd name="T5" fmla="*/ 103 h 116"/>
                <a:gd name="T6" fmla="*/ 0 w 97"/>
                <a:gd name="T7" fmla="*/ 13 h 116"/>
                <a:gd name="T8" fmla="*/ 13 w 97"/>
                <a:gd name="T9" fmla="*/ 0 h 116"/>
                <a:gd name="T10" fmla="*/ 84 w 97"/>
                <a:gd name="T11" fmla="*/ 0 h 116"/>
                <a:gd name="T12" fmla="*/ 97 w 97"/>
                <a:gd name="T13" fmla="*/ 13 h 116"/>
                <a:gd name="T14" fmla="*/ 97 w 97"/>
                <a:gd name="T15" fmla="*/ 103 h 116"/>
                <a:gd name="T16" fmla="*/ 84 w 97"/>
                <a:gd name="T17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16">
                  <a:moveTo>
                    <a:pt x="84" y="116"/>
                  </a:moveTo>
                  <a:cubicBezTo>
                    <a:pt x="13" y="116"/>
                    <a:pt x="13" y="116"/>
                    <a:pt x="13" y="116"/>
                  </a:cubicBezTo>
                  <a:cubicBezTo>
                    <a:pt x="6" y="116"/>
                    <a:pt x="0" y="110"/>
                    <a:pt x="0" y="10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1" y="0"/>
                    <a:pt x="97" y="6"/>
                    <a:pt x="97" y="13"/>
                  </a:cubicBezTo>
                  <a:cubicBezTo>
                    <a:pt x="97" y="103"/>
                    <a:pt x="97" y="103"/>
                    <a:pt x="97" y="103"/>
                  </a:cubicBezTo>
                  <a:cubicBezTo>
                    <a:pt x="97" y="110"/>
                    <a:pt x="91" y="116"/>
                    <a:pt x="84" y="116"/>
                  </a:cubicBezTo>
                  <a:close/>
                </a:path>
              </a:pathLst>
            </a:custGeom>
            <a:solidFill>
              <a:srgbClr val="CFD8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5" name="Freeform 132">
              <a:extLst>
                <a:ext uri="{FF2B5EF4-FFF2-40B4-BE49-F238E27FC236}">
                  <a16:creationId xmlns:a16="http://schemas.microsoft.com/office/drawing/2014/main" id="{2C0B1526-763B-481A-BE48-87C266BF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9200" y="8399462"/>
              <a:ext cx="233363" cy="282575"/>
            </a:xfrm>
            <a:custGeom>
              <a:avLst/>
              <a:gdLst>
                <a:gd name="T0" fmla="*/ 68 w 81"/>
                <a:gd name="T1" fmla="*/ 98 h 98"/>
                <a:gd name="T2" fmla="*/ 13 w 81"/>
                <a:gd name="T3" fmla="*/ 98 h 98"/>
                <a:gd name="T4" fmla="*/ 0 w 81"/>
                <a:gd name="T5" fmla="*/ 85 h 98"/>
                <a:gd name="T6" fmla="*/ 0 w 81"/>
                <a:gd name="T7" fmla="*/ 13 h 98"/>
                <a:gd name="T8" fmla="*/ 13 w 81"/>
                <a:gd name="T9" fmla="*/ 0 h 98"/>
                <a:gd name="T10" fmla="*/ 68 w 81"/>
                <a:gd name="T11" fmla="*/ 0 h 98"/>
                <a:gd name="T12" fmla="*/ 81 w 81"/>
                <a:gd name="T13" fmla="*/ 13 h 98"/>
                <a:gd name="T14" fmla="*/ 81 w 81"/>
                <a:gd name="T15" fmla="*/ 85 h 98"/>
                <a:gd name="T16" fmla="*/ 68 w 81"/>
                <a:gd name="T17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98">
                  <a:moveTo>
                    <a:pt x="68" y="98"/>
                  </a:moveTo>
                  <a:cubicBezTo>
                    <a:pt x="13" y="98"/>
                    <a:pt x="13" y="98"/>
                    <a:pt x="13" y="98"/>
                  </a:cubicBezTo>
                  <a:cubicBezTo>
                    <a:pt x="6" y="98"/>
                    <a:pt x="0" y="92"/>
                    <a:pt x="0" y="8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5" y="0"/>
                    <a:pt x="81" y="6"/>
                    <a:pt x="81" y="13"/>
                  </a:cubicBezTo>
                  <a:cubicBezTo>
                    <a:pt x="81" y="85"/>
                    <a:pt x="81" y="85"/>
                    <a:pt x="81" y="85"/>
                  </a:cubicBezTo>
                  <a:cubicBezTo>
                    <a:pt x="81" y="92"/>
                    <a:pt x="75" y="98"/>
                    <a:pt x="68" y="98"/>
                  </a:cubicBezTo>
                  <a:close/>
                </a:path>
              </a:pathLst>
            </a:custGeom>
            <a:solidFill>
              <a:srgbClr val="D7D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6" name="Oval 133">
              <a:extLst>
                <a:ext uri="{FF2B5EF4-FFF2-40B4-BE49-F238E27FC236}">
                  <a16:creationId xmlns:a16="http://schemas.microsoft.com/office/drawing/2014/main" id="{9C3C0A3D-42DE-499E-A540-6A852836F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4450" y="8459787"/>
              <a:ext cx="42863" cy="428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7" name="Freeform 134">
              <a:extLst>
                <a:ext uri="{FF2B5EF4-FFF2-40B4-BE49-F238E27FC236}">
                  <a16:creationId xmlns:a16="http://schemas.microsoft.com/office/drawing/2014/main" id="{16FEF5C2-A7AF-4B3E-B63D-E4CD0D0C4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6813" y="8448675"/>
              <a:ext cx="150813" cy="112713"/>
            </a:xfrm>
            <a:custGeom>
              <a:avLst/>
              <a:gdLst>
                <a:gd name="T0" fmla="*/ 0 w 52"/>
                <a:gd name="T1" fmla="*/ 14 h 39"/>
                <a:gd name="T2" fmla="*/ 12 w 52"/>
                <a:gd name="T3" fmla="*/ 39 h 39"/>
                <a:gd name="T4" fmla="*/ 52 w 52"/>
                <a:gd name="T5" fmla="*/ 31 h 39"/>
                <a:gd name="T6" fmla="*/ 41 w 52"/>
                <a:gd name="T7" fmla="*/ 0 h 39"/>
                <a:gd name="T8" fmla="*/ 0 w 52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9">
                  <a:moveTo>
                    <a:pt x="0" y="14"/>
                  </a:moveTo>
                  <a:cubicBezTo>
                    <a:pt x="0" y="17"/>
                    <a:pt x="7" y="29"/>
                    <a:pt x="12" y="39"/>
                  </a:cubicBezTo>
                  <a:cubicBezTo>
                    <a:pt x="26" y="38"/>
                    <a:pt x="39" y="36"/>
                    <a:pt x="52" y="31"/>
                  </a:cubicBezTo>
                  <a:cubicBezTo>
                    <a:pt x="51" y="18"/>
                    <a:pt x="48" y="6"/>
                    <a:pt x="41" y="0"/>
                  </a:cubicBezTo>
                  <a:cubicBezTo>
                    <a:pt x="26" y="2"/>
                    <a:pt x="13" y="7"/>
                    <a:pt x="0" y="14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8" name="Freeform 135">
              <a:extLst>
                <a:ext uri="{FF2B5EF4-FFF2-40B4-BE49-F238E27FC236}">
                  <a16:creationId xmlns:a16="http://schemas.microsoft.com/office/drawing/2014/main" id="{E817704A-AD09-4E40-BFA2-BDE39E63B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7875" y="9548812"/>
              <a:ext cx="131763" cy="977900"/>
            </a:xfrm>
            <a:custGeom>
              <a:avLst/>
              <a:gdLst>
                <a:gd name="T0" fmla="*/ 0 w 83"/>
                <a:gd name="T1" fmla="*/ 2 h 616"/>
                <a:gd name="T2" fmla="*/ 0 w 83"/>
                <a:gd name="T3" fmla="*/ 616 h 616"/>
                <a:gd name="T4" fmla="*/ 29 w 83"/>
                <a:gd name="T5" fmla="*/ 616 h 616"/>
                <a:gd name="T6" fmla="*/ 83 w 83"/>
                <a:gd name="T7" fmla="*/ 0 h 616"/>
                <a:gd name="T8" fmla="*/ 0 w 83"/>
                <a:gd name="T9" fmla="*/ 2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616">
                  <a:moveTo>
                    <a:pt x="0" y="2"/>
                  </a:moveTo>
                  <a:lnTo>
                    <a:pt x="0" y="616"/>
                  </a:lnTo>
                  <a:lnTo>
                    <a:pt x="29" y="616"/>
                  </a:lnTo>
                  <a:lnTo>
                    <a:pt x="8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29" name="Freeform 136">
              <a:extLst>
                <a:ext uri="{FF2B5EF4-FFF2-40B4-BE49-F238E27FC236}">
                  <a16:creationId xmlns:a16="http://schemas.microsoft.com/office/drawing/2014/main" id="{E95AF6A2-D175-496C-943B-89835D45D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7875" y="9548812"/>
              <a:ext cx="131763" cy="977900"/>
            </a:xfrm>
            <a:custGeom>
              <a:avLst/>
              <a:gdLst>
                <a:gd name="T0" fmla="*/ 0 w 83"/>
                <a:gd name="T1" fmla="*/ 2 h 616"/>
                <a:gd name="T2" fmla="*/ 0 w 83"/>
                <a:gd name="T3" fmla="*/ 616 h 616"/>
                <a:gd name="T4" fmla="*/ 29 w 83"/>
                <a:gd name="T5" fmla="*/ 616 h 616"/>
                <a:gd name="T6" fmla="*/ 83 w 83"/>
                <a:gd name="T7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616">
                  <a:moveTo>
                    <a:pt x="0" y="2"/>
                  </a:moveTo>
                  <a:lnTo>
                    <a:pt x="0" y="616"/>
                  </a:lnTo>
                  <a:lnTo>
                    <a:pt x="29" y="616"/>
                  </a:lnTo>
                  <a:lnTo>
                    <a:pt x="8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0" name="Freeform 137">
              <a:extLst>
                <a:ext uri="{FF2B5EF4-FFF2-40B4-BE49-F238E27FC236}">
                  <a16:creationId xmlns:a16="http://schemas.microsoft.com/office/drawing/2014/main" id="{901BF118-34A6-4049-891F-78A842DC9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0375" y="9548812"/>
              <a:ext cx="131763" cy="977900"/>
            </a:xfrm>
            <a:custGeom>
              <a:avLst/>
              <a:gdLst>
                <a:gd name="T0" fmla="*/ 83 w 83"/>
                <a:gd name="T1" fmla="*/ 2 h 616"/>
                <a:gd name="T2" fmla="*/ 83 w 83"/>
                <a:gd name="T3" fmla="*/ 616 h 616"/>
                <a:gd name="T4" fmla="*/ 54 w 83"/>
                <a:gd name="T5" fmla="*/ 616 h 616"/>
                <a:gd name="T6" fmla="*/ 0 w 83"/>
                <a:gd name="T7" fmla="*/ 0 h 616"/>
                <a:gd name="T8" fmla="*/ 83 w 83"/>
                <a:gd name="T9" fmla="*/ 2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616">
                  <a:moveTo>
                    <a:pt x="83" y="2"/>
                  </a:moveTo>
                  <a:lnTo>
                    <a:pt x="83" y="616"/>
                  </a:lnTo>
                  <a:lnTo>
                    <a:pt x="54" y="616"/>
                  </a:lnTo>
                  <a:lnTo>
                    <a:pt x="0" y="0"/>
                  </a:lnTo>
                  <a:lnTo>
                    <a:pt x="83" y="2"/>
                  </a:ln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1" name="Freeform 138">
              <a:extLst>
                <a:ext uri="{FF2B5EF4-FFF2-40B4-BE49-F238E27FC236}">
                  <a16:creationId xmlns:a16="http://schemas.microsoft.com/office/drawing/2014/main" id="{95D60389-5A64-4A6C-A8D7-79612896A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0375" y="9548812"/>
              <a:ext cx="131763" cy="977900"/>
            </a:xfrm>
            <a:custGeom>
              <a:avLst/>
              <a:gdLst>
                <a:gd name="T0" fmla="*/ 83 w 83"/>
                <a:gd name="T1" fmla="*/ 2 h 616"/>
                <a:gd name="T2" fmla="*/ 83 w 83"/>
                <a:gd name="T3" fmla="*/ 616 h 616"/>
                <a:gd name="T4" fmla="*/ 54 w 83"/>
                <a:gd name="T5" fmla="*/ 616 h 616"/>
                <a:gd name="T6" fmla="*/ 0 w 83"/>
                <a:gd name="T7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616">
                  <a:moveTo>
                    <a:pt x="83" y="2"/>
                  </a:moveTo>
                  <a:lnTo>
                    <a:pt x="83" y="616"/>
                  </a:lnTo>
                  <a:lnTo>
                    <a:pt x="54" y="61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2" name="Rectangle 139">
              <a:extLst>
                <a:ext uri="{FF2B5EF4-FFF2-40B4-BE49-F238E27FC236}">
                  <a16:creationId xmlns:a16="http://schemas.microsoft.com/office/drawing/2014/main" id="{65A44389-4D9B-4332-9AD4-F13CC44C1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7875" y="9447212"/>
              <a:ext cx="1084263" cy="104775"/>
            </a:xfrm>
            <a:prstGeom prst="rect">
              <a:avLst/>
            </a:pr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3" name="Freeform 140">
              <a:extLst>
                <a:ext uri="{FF2B5EF4-FFF2-40B4-BE49-F238E27FC236}">
                  <a16:creationId xmlns:a16="http://schemas.microsoft.com/office/drawing/2014/main" id="{DAD050C6-5598-4FE2-82B5-C7B803A82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71888" y="10353675"/>
              <a:ext cx="84138" cy="130175"/>
            </a:xfrm>
            <a:custGeom>
              <a:avLst/>
              <a:gdLst>
                <a:gd name="T0" fmla="*/ 6 w 53"/>
                <a:gd name="T1" fmla="*/ 82 h 82"/>
                <a:gd name="T2" fmla="*/ 0 w 53"/>
                <a:gd name="T3" fmla="*/ 4 h 82"/>
                <a:gd name="T4" fmla="*/ 44 w 53"/>
                <a:gd name="T5" fmla="*/ 0 h 82"/>
                <a:gd name="T6" fmla="*/ 53 w 53"/>
                <a:gd name="T7" fmla="*/ 82 h 82"/>
                <a:gd name="T8" fmla="*/ 6 w 53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82">
                  <a:moveTo>
                    <a:pt x="6" y="82"/>
                  </a:moveTo>
                  <a:lnTo>
                    <a:pt x="0" y="4"/>
                  </a:lnTo>
                  <a:lnTo>
                    <a:pt x="44" y="0"/>
                  </a:lnTo>
                  <a:lnTo>
                    <a:pt x="53" y="82"/>
                  </a:lnTo>
                  <a:lnTo>
                    <a:pt x="6" y="82"/>
                  </a:lnTo>
                  <a:close/>
                </a:path>
              </a:pathLst>
            </a:custGeom>
            <a:solidFill>
              <a:srgbClr val="D19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4" name="Freeform 141">
              <a:extLst>
                <a:ext uri="{FF2B5EF4-FFF2-40B4-BE49-F238E27FC236}">
                  <a16:creationId xmlns:a16="http://schemas.microsoft.com/office/drawing/2014/main" id="{31CEAF1C-F0D1-43EE-A694-58A1A8B38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4263" y="10463212"/>
              <a:ext cx="215900" cy="168275"/>
            </a:xfrm>
            <a:custGeom>
              <a:avLst/>
              <a:gdLst>
                <a:gd name="T0" fmla="*/ 50 w 75"/>
                <a:gd name="T1" fmla="*/ 0 h 58"/>
                <a:gd name="T2" fmla="*/ 73 w 75"/>
                <a:gd name="T3" fmla="*/ 26 h 58"/>
                <a:gd name="T4" fmla="*/ 75 w 75"/>
                <a:gd name="T5" fmla="*/ 47 h 58"/>
                <a:gd name="T6" fmla="*/ 2 w 75"/>
                <a:gd name="T7" fmla="*/ 55 h 58"/>
                <a:gd name="T8" fmla="*/ 0 w 75"/>
                <a:gd name="T9" fmla="*/ 32 h 58"/>
                <a:gd name="T10" fmla="*/ 14 w 75"/>
                <a:gd name="T11" fmla="*/ 2 h 58"/>
                <a:gd name="T12" fmla="*/ 50 w 75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58">
                  <a:moveTo>
                    <a:pt x="50" y="0"/>
                  </a:moveTo>
                  <a:cubicBezTo>
                    <a:pt x="73" y="26"/>
                    <a:pt x="73" y="26"/>
                    <a:pt x="73" y="26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49" y="55"/>
                    <a:pt x="25" y="58"/>
                    <a:pt x="2" y="5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26" y="6"/>
                    <a:pt x="38" y="4"/>
                    <a:pt x="50" y="0"/>
                  </a:cubicBez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5" name="Freeform 142">
              <a:extLst>
                <a:ext uri="{FF2B5EF4-FFF2-40B4-BE49-F238E27FC236}">
                  <a16:creationId xmlns:a16="http://schemas.microsoft.com/office/drawing/2014/main" id="{8E2E720C-5516-4619-AC42-DECC1A785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4263" y="10463212"/>
              <a:ext cx="209550" cy="115888"/>
            </a:xfrm>
            <a:custGeom>
              <a:avLst/>
              <a:gdLst>
                <a:gd name="T0" fmla="*/ 50 w 73"/>
                <a:gd name="T1" fmla="*/ 0 h 40"/>
                <a:gd name="T2" fmla="*/ 73 w 73"/>
                <a:gd name="T3" fmla="*/ 26 h 40"/>
                <a:gd name="T4" fmla="*/ 0 w 73"/>
                <a:gd name="T5" fmla="*/ 32 h 40"/>
                <a:gd name="T6" fmla="*/ 14 w 73"/>
                <a:gd name="T7" fmla="*/ 2 h 40"/>
                <a:gd name="T8" fmla="*/ 50 w 73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40">
                  <a:moveTo>
                    <a:pt x="50" y="0"/>
                  </a:moveTo>
                  <a:cubicBezTo>
                    <a:pt x="73" y="26"/>
                    <a:pt x="73" y="26"/>
                    <a:pt x="73" y="26"/>
                  </a:cubicBezTo>
                  <a:cubicBezTo>
                    <a:pt x="35" y="40"/>
                    <a:pt x="0" y="32"/>
                    <a:pt x="0" y="3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26" y="6"/>
                    <a:pt x="38" y="4"/>
                    <a:pt x="50" y="0"/>
                  </a:cubicBezTo>
                  <a:close/>
                </a:path>
              </a:pathLst>
            </a:custGeom>
            <a:solidFill>
              <a:srgbClr val="243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6" name="Freeform 143">
              <a:extLst>
                <a:ext uri="{FF2B5EF4-FFF2-40B4-BE49-F238E27FC236}">
                  <a16:creationId xmlns:a16="http://schemas.microsoft.com/office/drawing/2014/main" id="{B3C06EDF-985F-4FB9-9098-E9EF68113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4875" y="9302750"/>
              <a:ext cx="317500" cy="1114425"/>
            </a:xfrm>
            <a:custGeom>
              <a:avLst/>
              <a:gdLst>
                <a:gd name="T0" fmla="*/ 108 w 110"/>
                <a:gd name="T1" fmla="*/ 382 h 386"/>
                <a:gd name="T2" fmla="*/ 75 w 110"/>
                <a:gd name="T3" fmla="*/ 386 h 386"/>
                <a:gd name="T4" fmla="*/ 2 w 110"/>
                <a:gd name="T5" fmla="*/ 51 h 386"/>
                <a:gd name="T6" fmla="*/ 23 w 110"/>
                <a:gd name="T7" fmla="*/ 10 h 386"/>
                <a:gd name="T8" fmla="*/ 72 w 110"/>
                <a:gd name="T9" fmla="*/ 4 h 386"/>
                <a:gd name="T10" fmla="*/ 102 w 110"/>
                <a:gd name="T11" fmla="*/ 40 h 386"/>
                <a:gd name="T12" fmla="*/ 108 w 110"/>
                <a:gd name="T13" fmla="*/ 38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86">
                  <a:moveTo>
                    <a:pt x="108" y="382"/>
                  </a:moveTo>
                  <a:cubicBezTo>
                    <a:pt x="75" y="386"/>
                    <a:pt x="75" y="386"/>
                    <a:pt x="75" y="386"/>
                  </a:cubicBezTo>
                  <a:cubicBezTo>
                    <a:pt x="47" y="264"/>
                    <a:pt x="12" y="119"/>
                    <a:pt x="2" y="51"/>
                  </a:cubicBezTo>
                  <a:cubicBezTo>
                    <a:pt x="0" y="34"/>
                    <a:pt x="8" y="18"/>
                    <a:pt x="23" y="10"/>
                  </a:cubicBezTo>
                  <a:cubicBezTo>
                    <a:pt x="39" y="1"/>
                    <a:pt x="55" y="0"/>
                    <a:pt x="72" y="4"/>
                  </a:cubicBezTo>
                  <a:cubicBezTo>
                    <a:pt x="89" y="9"/>
                    <a:pt x="101" y="23"/>
                    <a:pt x="102" y="40"/>
                  </a:cubicBezTo>
                  <a:cubicBezTo>
                    <a:pt x="110" y="120"/>
                    <a:pt x="110" y="246"/>
                    <a:pt x="108" y="382"/>
                  </a:cubicBezTo>
                  <a:close/>
                </a:path>
              </a:pathLst>
            </a:custGeom>
            <a:solidFill>
              <a:srgbClr val="F47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537" name="Group 221">
            <a:extLst>
              <a:ext uri="{FF2B5EF4-FFF2-40B4-BE49-F238E27FC236}">
                <a16:creationId xmlns:a16="http://schemas.microsoft.com/office/drawing/2014/main" id="{7EF7CF08-7F7A-4AB2-B6E1-50CF72E06B92}"/>
              </a:ext>
            </a:extLst>
          </p:cNvPr>
          <p:cNvGrpSpPr/>
          <p:nvPr/>
        </p:nvGrpSpPr>
        <p:grpSpPr>
          <a:xfrm>
            <a:off x="10127182" y="4005990"/>
            <a:ext cx="889678" cy="1431739"/>
            <a:chOff x="18621375" y="7535862"/>
            <a:chExt cx="1779588" cy="2863851"/>
          </a:xfrm>
        </p:grpSpPr>
        <p:sp>
          <p:nvSpPr>
            <p:cNvPr id="538" name="Freeform 144">
              <a:extLst>
                <a:ext uri="{FF2B5EF4-FFF2-40B4-BE49-F238E27FC236}">
                  <a16:creationId xmlns:a16="http://schemas.microsoft.com/office/drawing/2014/main" id="{07A46455-A2F1-4F83-9ADB-A665B01FB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4663" y="10088562"/>
              <a:ext cx="128588" cy="176213"/>
            </a:xfrm>
            <a:custGeom>
              <a:avLst/>
              <a:gdLst>
                <a:gd name="T0" fmla="*/ 81 w 81"/>
                <a:gd name="T1" fmla="*/ 98 h 111"/>
                <a:gd name="T2" fmla="*/ 61 w 81"/>
                <a:gd name="T3" fmla="*/ 111 h 111"/>
                <a:gd name="T4" fmla="*/ 0 w 81"/>
                <a:gd name="T5" fmla="*/ 13 h 111"/>
                <a:gd name="T6" fmla="*/ 20 w 81"/>
                <a:gd name="T7" fmla="*/ 0 h 111"/>
                <a:gd name="T8" fmla="*/ 81 w 81"/>
                <a:gd name="T9" fmla="*/ 9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11">
                  <a:moveTo>
                    <a:pt x="81" y="98"/>
                  </a:moveTo>
                  <a:lnTo>
                    <a:pt x="61" y="111"/>
                  </a:lnTo>
                  <a:lnTo>
                    <a:pt x="0" y="13"/>
                  </a:lnTo>
                  <a:lnTo>
                    <a:pt x="20" y="0"/>
                  </a:lnTo>
                  <a:lnTo>
                    <a:pt x="81" y="98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39" name="Freeform 145">
              <a:extLst>
                <a:ext uri="{FF2B5EF4-FFF2-40B4-BE49-F238E27FC236}">
                  <a16:creationId xmlns:a16="http://schemas.microsoft.com/office/drawing/2014/main" id="{D00F4DED-8415-4CE4-B436-CF6D92897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1488" y="10215562"/>
              <a:ext cx="180975" cy="176213"/>
            </a:xfrm>
            <a:custGeom>
              <a:avLst/>
              <a:gdLst>
                <a:gd name="T0" fmla="*/ 11 w 63"/>
                <a:gd name="T1" fmla="*/ 58 h 61"/>
                <a:gd name="T2" fmla="*/ 52 w 63"/>
                <a:gd name="T3" fmla="*/ 29 h 61"/>
                <a:gd name="T4" fmla="*/ 54 w 63"/>
                <a:gd name="T5" fmla="*/ 29 h 61"/>
                <a:gd name="T6" fmla="*/ 56 w 63"/>
                <a:gd name="T7" fmla="*/ 27 h 61"/>
                <a:gd name="T8" fmla="*/ 59 w 63"/>
                <a:gd name="T9" fmla="*/ 9 h 61"/>
                <a:gd name="T10" fmla="*/ 54 w 63"/>
                <a:gd name="T11" fmla="*/ 3 h 61"/>
                <a:gd name="T12" fmla="*/ 45 w 63"/>
                <a:gd name="T13" fmla="*/ 3 h 61"/>
                <a:gd name="T14" fmla="*/ 26 w 63"/>
                <a:gd name="T15" fmla="*/ 14 h 61"/>
                <a:gd name="T16" fmla="*/ 22 w 63"/>
                <a:gd name="T17" fmla="*/ 19 h 61"/>
                <a:gd name="T18" fmla="*/ 2 w 63"/>
                <a:gd name="T19" fmla="*/ 48 h 61"/>
                <a:gd name="T20" fmla="*/ 0 w 63"/>
                <a:gd name="T21" fmla="*/ 53 h 61"/>
                <a:gd name="T22" fmla="*/ 0 w 63"/>
                <a:gd name="T23" fmla="*/ 55 h 61"/>
                <a:gd name="T24" fmla="*/ 11 w 63"/>
                <a:gd name="T25" fmla="*/ 5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61">
                  <a:moveTo>
                    <a:pt x="11" y="58"/>
                  </a:moveTo>
                  <a:cubicBezTo>
                    <a:pt x="21" y="45"/>
                    <a:pt x="35" y="36"/>
                    <a:pt x="52" y="29"/>
                  </a:cubicBezTo>
                  <a:cubicBezTo>
                    <a:pt x="53" y="29"/>
                    <a:pt x="53" y="29"/>
                    <a:pt x="54" y="29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61" y="23"/>
                    <a:pt x="63" y="15"/>
                    <a:pt x="59" y="9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0"/>
                    <a:pt x="47" y="0"/>
                    <a:pt x="45" y="3"/>
                  </a:cubicBezTo>
                  <a:cubicBezTo>
                    <a:pt x="41" y="8"/>
                    <a:pt x="34" y="11"/>
                    <a:pt x="26" y="14"/>
                  </a:cubicBezTo>
                  <a:cubicBezTo>
                    <a:pt x="24" y="14"/>
                    <a:pt x="22" y="17"/>
                    <a:pt x="22" y="19"/>
                  </a:cubicBezTo>
                  <a:cubicBezTo>
                    <a:pt x="22" y="30"/>
                    <a:pt x="13" y="39"/>
                    <a:pt x="2" y="48"/>
                  </a:cubicBezTo>
                  <a:cubicBezTo>
                    <a:pt x="0" y="49"/>
                    <a:pt x="0" y="51"/>
                    <a:pt x="0" y="53"/>
                  </a:cubicBezTo>
                  <a:cubicBezTo>
                    <a:pt x="0" y="54"/>
                    <a:pt x="0" y="55"/>
                    <a:pt x="0" y="55"/>
                  </a:cubicBezTo>
                  <a:cubicBezTo>
                    <a:pt x="1" y="60"/>
                    <a:pt x="8" y="61"/>
                    <a:pt x="11" y="58"/>
                  </a:cubicBezTo>
                  <a:close/>
                </a:path>
              </a:pathLst>
            </a:custGeom>
            <a:solidFill>
              <a:srgbClr val="6666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0" name="Freeform 146">
              <a:extLst>
                <a:ext uri="{FF2B5EF4-FFF2-40B4-BE49-F238E27FC236}">
                  <a16:creationId xmlns:a16="http://schemas.microsoft.com/office/drawing/2014/main" id="{6BEC395F-1E9D-4A81-B54A-403BF981F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3638" y="9132887"/>
              <a:ext cx="1082675" cy="1076325"/>
            </a:xfrm>
            <a:custGeom>
              <a:avLst/>
              <a:gdLst>
                <a:gd name="T0" fmla="*/ 353 w 375"/>
                <a:gd name="T1" fmla="*/ 0 h 373"/>
                <a:gd name="T2" fmla="*/ 372 w 375"/>
                <a:gd name="T3" fmla="*/ 53 h 373"/>
                <a:gd name="T4" fmla="*/ 347 w 375"/>
                <a:gd name="T5" fmla="*/ 102 h 373"/>
                <a:gd name="T6" fmla="*/ 91 w 375"/>
                <a:gd name="T7" fmla="*/ 184 h 373"/>
                <a:gd name="T8" fmla="*/ 144 w 375"/>
                <a:gd name="T9" fmla="*/ 230 h 373"/>
                <a:gd name="T10" fmla="*/ 244 w 375"/>
                <a:gd name="T11" fmla="*/ 370 h 373"/>
                <a:gd name="T12" fmla="*/ 219 w 375"/>
                <a:gd name="T13" fmla="*/ 373 h 373"/>
                <a:gd name="T14" fmla="*/ 18 w 375"/>
                <a:gd name="T15" fmla="*/ 201 h 373"/>
                <a:gd name="T16" fmla="*/ 1 w 375"/>
                <a:gd name="T17" fmla="*/ 145 h 373"/>
                <a:gd name="T18" fmla="*/ 32 w 375"/>
                <a:gd name="T19" fmla="*/ 93 h 373"/>
                <a:gd name="T20" fmla="*/ 353 w 375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5" h="373">
                  <a:moveTo>
                    <a:pt x="353" y="0"/>
                  </a:moveTo>
                  <a:cubicBezTo>
                    <a:pt x="363" y="17"/>
                    <a:pt x="369" y="35"/>
                    <a:pt x="372" y="53"/>
                  </a:cubicBezTo>
                  <a:cubicBezTo>
                    <a:pt x="375" y="73"/>
                    <a:pt x="365" y="93"/>
                    <a:pt x="347" y="102"/>
                  </a:cubicBezTo>
                  <a:cubicBezTo>
                    <a:pt x="264" y="145"/>
                    <a:pt x="187" y="171"/>
                    <a:pt x="91" y="184"/>
                  </a:cubicBezTo>
                  <a:cubicBezTo>
                    <a:pt x="144" y="230"/>
                    <a:pt x="144" y="230"/>
                    <a:pt x="144" y="230"/>
                  </a:cubicBezTo>
                  <a:cubicBezTo>
                    <a:pt x="166" y="256"/>
                    <a:pt x="187" y="262"/>
                    <a:pt x="244" y="370"/>
                  </a:cubicBezTo>
                  <a:cubicBezTo>
                    <a:pt x="219" y="373"/>
                    <a:pt x="219" y="373"/>
                    <a:pt x="219" y="373"/>
                  </a:cubicBezTo>
                  <a:cubicBezTo>
                    <a:pt x="18" y="201"/>
                    <a:pt x="18" y="201"/>
                    <a:pt x="18" y="201"/>
                  </a:cubicBezTo>
                  <a:cubicBezTo>
                    <a:pt x="10" y="182"/>
                    <a:pt x="2" y="167"/>
                    <a:pt x="1" y="145"/>
                  </a:cubicBezTo>
                  <a:cubicBezTo>
                    <a:pt x="0" y="123"/>
                    <a:pt x="12" y="102"/>
                    <a:pt x="32" y="93"/>
                  </a:cubicBezTo>
                  <a:cubicBezTo>
                    <a:pt x="121" y="50"/>
                    <a:pt x="230" y="21"/>
                    <a:pt x="353" y="0"/>
                  </a:cubicBezTo>
                  <a:close/>
                </a:path>
              </a:pathLst>
            </a:custGeom>
            <a:solidFill>
              <a:srgbClr val="EA5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1" name="Freeform 147">
              <a:extLst>
                <a:ext uri="{FF2B5EF4-FFF2-40B4-BE49-F238E27FC236}">
                  <a16:creationId xmlns:a16="http://schemas.microsoft.com/office/drawing/2014/main" id="{C638A273-41F3-47F3-BC36-9785DF778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00" y="10137775"/>
              <a:ext cx="49213" cy="187325"/>
            </a:xfrm>
            <a:custGeom>
              <a:avLst/>
              <a:gdLst>
                <a:gd name="T0" fmla="*/ 31 w 31"/>
                <a:gd name="T1" fmla="*/ 116 h 118"/>
                <a:gd name="T2" fmla="*/ 8 w 31"/>
                <a:gd name="T3" fmla="*/ 118 h 118"/>
                <a:gd name="T4" fmla="*/ 0 w 31"/>
                <a:gd name="T5" fmla="*/ 2 h 118"/>
                <a:gd name="T6" fmla="*/ 24 w 31"/>
                <a:gd name="T7" fmla="*/ 0 h 118"/>
                <a:gd name="T8" fmla="*/ 31 w 31"/>
                <a:gd name="T9" fmla="*/ 11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18">
                  <a:moveTo>
                    <a:pt x="31" y="116"/>
                  </a:moveTo>
                  <a:lnTo>
                    <a:pt x="8" y="118"/>
                  </a:lnTo>
                  <a:lnTo>
                    <a:pt x="0" y="2"/>
                  </a:lnTo>
                  <a:lnTo>
                    <a:pt x="24" y="0"/>
                  </a:lnTo>
                  <a:lnTo>
                    <a:pt x="31" y="116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2" name="Freeform 148">
              <a:extLst>
                <a:ext uri="{FF2B5EF4-FFF2-40B4-BE49-F238E27FC236}">
                  <a16:creationId xmlns:a16="http://schemas.microsoft.com/office/drawing/2014/main" id="{831C72EF-1DF0-4472-8D85-8964ACC91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8738" y="10299700"/>
              <a:ext cx="219075" cy="100013"/>
            </a:xfrm>
            <a:custGeom>
              <a:avLst/>
              <a:gdLst>
                <a:gd name="T0" fmla="*/ 10 w 76"/>
                <a:gd name="T1" fmla="*/ 33 h 35"/>
                <a:gd name="T2" fmla="*/ 60 w 76"/>
                <a:gd name="T3" fmla="*/ 28 h 35"/>
                <a:gd name="T4" fmla="*/ 61 w 76"/>
                <a:gd name="T5" fmla="*/ 28 h 35"/>
                <a:gd name="T6" fmla="*/ 64 w 76"/>
                <a:gd name="T7" fmla="*/ 28 h 35"/>
                <a:gd name="T8" fmla="*/ 75 w 76"/>
                <a:gd name="T9" fmla="*/ 13 h 35"/>
                <a:gd name="T10" fmla="*/ 74 w 76"/>
                <a:gd name="T11" fmla="*/ 6 h 35"/>
                <a:gd name="T12" fmla="*/ 65 w 76"/>
                <a:gd name="T13" fmla="*/ 1 h 35"/>
                <a:gd name="T14" fmla="*/ 44 w 76"/>
                <a:gd name="T15" fmla="*/ 2 h 35"/>
                <a:gd name="T16" fmla="*/ 38 w 76"/>
                <a:gd name="T17" fmla="*/ 5 h 35"/>
                <a:gd name="T18" fmla="*/ 7 w 76"/>
                <a:gd name="T19" fmla="*/ 20 h 35"/>
                <a:gd name="T20" fmla="*/ 2 w 76"/>
                <a:gd name="T21" fmla="*/ 23 h 35"/>
                <a:gd name="T22" fmla="*/ 1 w 76"/>
                <a:gd name="T23" fmla="*/ 26 h 35"/>
                <a:gd name="T24" fmla="*/ 10 w 76"/>
                <a:gd name="T25" fmla="*/ 3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35">
                  <a:moveTo>
                    <a:pt x="10" y="33"/>
                  </a:moveTo>
                  <a:cubicBezTo>
                    <a:pt x="25" y="27"/>
                    <a:pt x="42" y="26"/>
                    <a:pt x="60" y="28"/>
                  </a:cubicBezTo>
                  <a:cubicBezTo>
                    <a:pt x="60" y="28"/>
                    <a:pt x="61" y="28"/>
                    <a:pt x="61" y="28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71" y="27"/>
                    <a:pt x="76" y="20"/>
                    <a:pt x="75" y="13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3" y="2"/>
                    <a:pt x="69" y="0"/>
                    <a:pt x="65" y="1"/>
                  </a:cubicBezTo>
                  <a:cubicBezTo>
                    <a:pt x="60" y="4"/>
                    <a:pt x="52" y="4"/>
                    <a:pt x="44" y="2"/>
                  </a:cubicBezTo>
                  <a:cubicBezTo>
                    <a:pt x="42" y="1"/>
                    <a:pt x="39" y="2"/>
                    <a:pt x="38" y="5"/>
                  </a:cubicBezTo>
                  <a:cubicBezTo>
                    <a:pt x="33" y="14"/>
                    <a:pt x="20" y="18"/>
                    <a:pt x="7" y="20"/>
                  </a:cubicBezTo>
                  <a:cubicBezTo>
                    <a:pt x="5" y="21"/>
                    <a:pt x="3" y="22"/>
                    <a:pt x="2" y="23"/>
                  </a:cubicBezTo>
                  <a:cubicBezTo>
                    <a:pt x="2" y="24"/>
                    <a:pt x="2" y="25"/>
                    <a:pt x="1" y="26"/>
                  </a:cubicBezTo>
                  <a:cubicBezTo>
                    <a:pt x="0" y="31"/>
                    <a:pt x="5" y="35"/>
                    <a:pt x="10" y="33"/>
                  </a:cubicBezTo>
                  <a:close/>
                </a:path>
              </a:pathLst>
            </a:custGeom>
            <a:solidFill>
              <a:srgbClr val="6666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3" name="Freeform 149">
              <a:extLst>
                <a:ext uri="{FF2B5EF4-FFF2-40B4-BE49-F238E27FC236}">
                  <a16:creationId xmlns:a16="http://schemas.microsoft.com/office/drawing/2014/main" id="{6FA2DE98-DE98-43E4-A097-2F895F5E9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37313" y="8008937"/>
              <a:ext cx="63500" cy="95250"/>
            </a:xfrm>
            <a:custGeom>
              <a:avLst/>
              <a:gdLst>
                <a:gd name="T0" fmla="*/ 0 w 40"/>
                <a:gd name="T1" fmla="*/ 56 h 60"/>
                <a:gd name="T2" fmla="*/ 5 w 40"/>
                <a:gd name="T3" fmla="*/ 0 h 60"/>
                <a:gd name="T4" fmla="*/ 40 w 40"/>
                <a:gd name="T5" fmla="*/ 4 h 60"/>
                <a:gd name="T6" fmla="*/ 35 w 40"/>
                <a:gd name="T7" fmla="*/ 60 h 60"/>
                <a:gd name="T8" fmla="*/ 0 w 40"/>
                <a:gd name="T9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60">
                  <a:moveTo>
                    <a:pt x="0" y="56"/>
                  </a:moveTo>
                  <a:lnTo>
                    <a:pt x="5" y="0"/>
                  </a:lnTo>
                  <a:lnTo>
                    <a:pt x="40" y="4"/>
                  </a:lnTo>
                  <a:lnTo>
                    <a:pt x="35" y="6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4" name="Freeform 150">
              <a:extLst>
                <a:ext uri="{FF2B5EF4-FFF2-40B4-BE49-F238E27FC236}">
                  <a16:creationId xmlns:a16="http://schemas.microsoft.com/office/drawing/2014/main" id="{30507EE8-9DEC-4230-B3CA-76FBD3CF8E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6675" y="7875587"/>
              <a:ext cx="123825" cy="158750"/>
            </a:xfrm>
            <a:custGeom>
              <a:avLst/>
              <a:gdLst>
                <a:gd name="T0" fmla="*/ 5 w 43"/>
                <a:gd name="T1" fmla="*/ 45 h 55"/>
                <a:gd name="T2" fmla="*/ 1 w 43"/>
                <a:gd name="T3" fmla="*/ 17 h 55"/>
                <a:gd name="T4" fmla="*/ 13 w 43"/>
                <a:gd name="T5" fmla="*/ 2 h 55"/>
                <a:gd name="T6" fmla="*/ 35 w 43"/>
                <a:gd name="T7" fmla="*/ 3 h 55"/>
                <a:gd name="T8" fmla="*/ 42 w 43"/>
                <a:gd name="T9" fmla="*/ 17 h 55"/>
                <a:gd name="T10" fmla="*/ 36 w 43"/>
                <a:gd name="T11" fmla="*/ 47 h 55"/>
                <a:gd name="T12" fmla="*/ 31 w 43"/>
                <a:gd name="T13" fmla="*/ 52 h 55"/>
                <a:gd name="T14" fmla="*/ 10 w 43"/>
                <a:gd name="T15" fmla="*/ 51 h 55"/>
                <a:gd name="T16" fmla="*/ 5 w 43"/>
                <a:gd name="T17" fmla="*/ 4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5">
                  <a:moveTo>
                    <a:pt x="5" y="45"/>
                  </a:moveTo>
                  <a:cubicBezTo>
                    <a:pt x="1" y="36"/>
                    <a:pt x="0" y="27"/>
                    <a:pt x="1" y="17"/>
                  </a:cubicBezTo>
                  <a:cubicBezTo>
                    <a:pt x="2" y="10"/>
                    <a:pt x="7" y="5"/>
                    <a:pt x="13" y="2"/>
                  </a:cubicBezTo>
                  <a:cubicBezTo>
                    <a:pt x="21" y="0"/>
                    <a:pt x="28" y="0"/>
                    <a:pt x="35" y="3"/>
                  </a:cubicBezTo>
                  <a:cubicBezTo>
                    <a:pt x="40" y="6"/>
                    <a:pt x="43" y="11"/>
                    <a:pt x="42" y="17"/>
                  </a:cubicBezTo>
                  <a:cubicBezTo>
                    <a:pt x="41" y="28"/>
                    <a:pt x="39" y="38"/>
                    <a:pt x="36" y="47"/>
                  </a:cubicBezTo>
                  <a:cubicBezTo>
                    <a:pt x="35" y="49"/>
                    <a:pt x="33" y="51"/>
                    <a:pt x="31" y="52"/>
                  </a:cubicBezTo>
                  <a:cubicBezTo>
                    <a:pt x="24" y="55"/>
                    <a:pt x="17" y="54"/>
                    <a:pt x="10" y="51"/>
                  </a:cubicBezTo>
                  <a:cubicBezTo>
                    <a:pt x="8" y="49"/>
                    <a:pt x="6" y="47"/>
                    <a:pt x="5" y="45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5" name="Freeform 151">
              <a:extLst>
                <a:ext uri="{FF2B5EF4-FFF2-40B4-BE49-F238E27FC236}">
                  <a16:creationId xmlns:a16="http://schemas.microsoft.com/office/drawing/2014/main" id="{9653D702-AE3B-4488-BCCD-EE79414D0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0813" y="7956550"/>
              <a:ext cx="74613" cy="60325"/>
            </a:xfrm>
            <a:custGeom>
              <a:avLst/>
              <a:gdLst>
                <a:gd name="T0" fmla="*/ 4 w 26"/>
                <a:gd name="T1" fmla="*/ 6 h 21"/>
                <a:gd name="T2" fmla="*/ 13 w 26"/>
                <a:gd name="T3" fmla="*/ 1 h 21"/>
                <a:gd name="T4" fmla="*/ 22 w 26"/>
                <a:gd name="T5" fmla="*/ 4 h 21"/>
                <a:gd name="T6" fmla="*/ 24 w 26"/>
                <a:gd name="T7" fmla="*/ 8 h 21"/>
                <a:gd name="T8" fmla="*/ 18 w 26"/>
                <a:gd name="T9" fmla="*/ 19 h 21"/>
                <a:gd name="T10" fmla="*/ 10 w 26"/>
                <a:gd name="T11" fmla="*/ 20 h 21"/>
                <a:gd name="T12" fmla="*/ 1 w 26"/>
                <a:gd name="T13" fmla="*/ 14 h 21"/>
                <a:gd name="T14" fmla="*/ 1 w 26"/>
                <a:gd name="T15" fmla="*/ 13 h 21"/>
                <a:gd name="T16" fmla="*/ 4 w 26"/>
                <a:gd name="T17" fmla="*/ 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1">
                  <a:moveTo>
                    <a:pt x="4" y="6"/>
                  </a:moveTo>
                  <a:cubicBezTo>
                    <a:pt x="6" y="4"/>
                    <a:pt x="9" y="2"/>
                    <a:pt x="13" y="1"/>
                  </a:cubicBezTo>
                  <a:cubicBezTo>
                    <a:pt x="16" y="0"/>
                    <a:pt x="19" y="1"/>
                    <a:pt x="22" y="4"/>
                  </a:cubicBezTo>
                  <a:cubicBezTo>
                    <a:pt x="23" y="5"/>
                    <a:pt x="23" y="6"/>
                    <a:pt x="24" y="8"/>
                  </a:cubicBezTo>
                  <a:cubicBezTo>
                    <a:pt x="26" y="12"/>
                    <a:pt x="23" y="17"/>
                    <a:pt x="18" y="19"/>
                  </a:cubicBezTo>
                  <a:cubicBezTo>
                    <a:pt x="15" y="19"/>
                    <a:pt x="13" y="20"/>
                    <a:pt x="10" y="20"/>
                  </a:cubicBezTo>
                  <a:cubicBezTo>
                    <a:pt x="6" y="21"/>
                    <a:pt x="2" y="18"/>
                    <a:pt x="1" y="14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0"/>
                    <a:pt x="2" y="7"/>
                    <a:pt x="4" y="6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6" name="Freeform 152">
              <a:extLst>
                <a:ext uri="{FF2B5EF4-FFF2-40B4-BE49-F238E27FC236}">
                  <a16:creationId xmlns:a16="http://schemas.microsoft.com/office/drawing/2014/main" id="{51FB9342-D4F7-456E-BCBD-17B51753E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8375" y="8624887"/>
              <a:ext cx="100013" cy="74613"/>
            </a:xfrm>
            <a:custGeom>
              <a:avLst/>
              <a:gdLst>
                <a:gd name="T0" fmla="*/ 56 w 63"/>
                <a:gd name="T1" fmla="*/ 47 h 47"/>
                <a:gd name="T2" fmla="*/ 0 w 63"/>
                <a:gd name="T3" fmla="*/ 34 h 47"/>
                <a:gd name="T4" fmla="*/ 9 w 63"/>
                <a:gd name="T5" fmla="*/ 0 h 47"/>
                <a:gd name="T6" fmla="*/ 63 w 63"/>
                <a:gd name="T7" fmla="*/ 12 h 47"/>
                <a:gd name="T8" fmla="*/ 56 w 63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47">
                  <a:moveTo>
                    <a:pt x="56" y="47"/>
                  </a:moveTo>
                  <a:lnTo>
                    <a:pt x="0" y="34"/>
                  </a:lnTo>
                  <a:lnTo>
                    <a:pt x="9" y="0"/>
                  </a:lnTo>
                  <a:lnTo>
                    <a:pt x="63" y="12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7" name="Freeform 153">
              <a:extLst>
                <a:ext uri="{FF2B5EF4-FFF2-40B4-BE49-F238E27FC236}">
                  <a16:creationId xmlns:a16="http://schemas.microsoft.com/office/drawing/2014/main" id="{34880919-3504-4434-92E0-0F1BB09D8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3500" y="8037512"/>
              <a:ext cx="542925" cy="733425"/>
            </a:xfrm>
            <a:custGeom>
              <a:avLst/>
              <a:gdLst>
                <a:gd name="T0" fmla="*/ 188 w 188"/>
                <a:gd name="T1" fmla="*/ 60 h 254"/>
                <a:gd name="T2" fmla="*/ 78 w 188"/>
                <a:gd name="T3" fmla="*/ 234 h 254"/>
                <a:gd name="T4" fmla="*/ 12 w 188"/>
                <a:gd name="T5" fmla="*/ 236 h 254"/>
                <a:gd name="T6" fmla="*/ 8 w 188"/>
                <a:gd name="T7" fmla="*/ 0 h 254"/>
                <a:gd name="T8" fmla="*/ 32 w 188"/>
                <a:gd name="T9" fmla="*/ 3 h 254"/>
                <a:gd name="T10" fmla="*/ 55 w 188"/>
                <a:gd name="T11" fmla="*/ 161 h 254"/>
                <a:gd name="T12" fmla="*/ 71 w 188"/>
                <a:gd name="T13" fmla="*/ 132 h 254"/>
                <a:gd name="T14" fmla="*/ 71 w 188"/>
                <a:gd name="T15" fmla="*/ 132 h 254"/>
                <a:gd name="T16" fmla="*/ 139 w 188"/>
                <a:gd name="T17" fmla="*/ 33 h 254"/>
                <a:gd name="T18" fmla="*/ 188 w 188"/>
                <a:gd name="T19" fmla="*/ 6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254">
                  <a:moveTo>
                    <a:pt x="188" y="60"/>
                  </a:moveTo>
                  <a:cubicBezTo>
                    <a:pt x="169" y="121"/>
                    <a:pt x="128" y="178"/>
                    <a:pt x="78" y="234"/>
                  </a:cubicBezTo>
                  <a:cubicBezTo>
                    <a:pt x="60" y="253"/>
                    <a:pt x="31" y="254"/>
                    <a:pt x="12" y="236"/>
                  </a:cubicBezTo>
                  <a:cubicBezTo>
                    <a:pt x="1" y="166"/>
                    <a:pt x="0" y="87"/>
                    <a:pt x="8" y="0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3" y="68"/>
                    <a:pt x="40" y="112"/>
                    <a:pt x="55" y="161"/>
                  </a:cubicBezTo>
                  <a:cubicBezTo>
                    <a:pt x="55" y="161"/>
                    <a:pt x="61" y="149"/>
                    <a:pt x="71" y="132"/>
                  </a:cubicBezTo>
                  <a:cubicBezTo>
                    <a:pt x="71" y="132"/>
                    <a:pt x="71" y="132"/>
                    <a:pt x="71" y="132"/>
                  </a:cubicBezTo>
                  <a:cubicBezTo>
                    <a:pt x="88" y="101"/>
                    <a:pt x="118" y="52"/>
                    <a:pt x="139" y="33"/>
                  </a:cubicBezTo>
                  <a:cubicBezTo>
                    <a:pt x="161" y="34"/>
                    <a:pt x="177" y="43"/>
                    <a:pt x="188" y="6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8" name="Freeform 154">
              <a:extLst>
                <a:ext uri="{FF2B5EF4-FFF2-40B4-BE49-F238E27FC236}">
                  <a16:creationId xmlns:a16="http://schemas.microsoft.com/office/drawing/2014/main" id="{E5191CFA-03E7-4F9E-B301-EF02868DE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6388" y="8078787"/>
              <a:ext cx="638175" cy="1235075"/>
            </a:xfrm>
            <a:custGeom>
              <a:avLst/>
              <a:gdLst>
                <a:gd name="T0" fmla="*/ 221 w 221"/>
                <a:gd name="T1" fmla="*/ 372 h 428"/>
                <a:gd name="T2" fmla="*/ 16 w 221"/>
                <a:gd name="T3" fmla="*/ 399 h 428"/>
                <a:gd name="T4" fmla="*/ 1 w 221"/>
                <a:gd name="T5" fmla="*/ 272 h 428"/>
                <a:gd name="T6" fmla="*/ 1 w 221"/>
                <a:gd name="T7" fmla="*/ 244 h 428"/>
                <a:gd name="T8" fmla="*/ 50 w 221"/>
                <a:gd name="T9" fmla="*/ 17 h 428"/>
                <a:gd name="T10" fmla="*/ 99 w 221"/>
                <a:gd name="T11" fmla="*/ 1 h 428"/>
                <a:gd name="T12" fmla="*/ 221 w 221"/>
                <a:gd name="T13" fmla="*/ 372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428">
                  <a:moveTo>
                    <a:pt x="221" y="372"/>
                  </a:moveTo>
                  <a:cubicBezTo>
                    <a:pt x="150" y="415"/>
                    <a:pt x="81" y="428"/>
                    <a:pt x="16" y="399"/>
                  </a:cubicBezTo>
                  <a:cubicBezTo>
                    <a:pt x="7" y="359"/>
                    <a:pt x="2" y="316"/>
                    <a:pt x="1" y="272"/>
                  </a:cubicBezTo>
                  <a:cubicBezTo>
                    <a:pt x="1" y="263"/>
                    <a:pt x="0" y="254"/>
                    <a:pt x="1" y="244"/>
                  </a:cubicBezTo>
                  <a:cubicBezTo>
                    <a:pt x="2" y="168"/>
                    <a:pt x="14" y="99"/>
                    <a:pt x="50" y="17"/>
                  </a:cubicBezTo>
                  <a:cubicBezTo>
                    <a:pt x="67" y="3"/>
                    <a:pt x="84" y="0"/>
                    <a:pt x="99" y="1"/>
                  </a:cubicBezTo>
                  <a:cubicBezTo>
                    <a:pt x="153" y="95"/>
                    <a:pt x="194" y="226"/>
                    <a:pt x="221" y="3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49" name="Freeform 155">
              <a:extLst>
                <a:ext uri="{FF2B5EF4-FFF2-40B4-BE49-F238E27FC236}">
                  <a16:creationId xmlns:a16="http://schemas.microsoft.com/office/drawing/2014/main" id="{AE97A674-71BB-4CD1-A715-A6FB1459A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9425" y="7970837"/>
              <a:ext cx="104775" cy="158750"/>
            </a:xfrm>
            <a:custGeom>
              <a:avLst/>
              <a:gdLst>
                <a:gd name="T0" fmla="*/ 0 w 36"/>
                <a:gd name="T1" fmla="*/ 11 h 55"/>
                <a:gd name="T2" fmla="*/ 3 w 36"/>
                <a:gd name="T3" fmla="*/ 51 h 55"/>
                <a:gd name="T4" fmla="*/ 36 w 36"/>
                <a:gd name="T5" fmla="*/ 45 h 55"/>
                <a:gd name="T6" fmla="*/ 24 w 36"/>
                <a:gd name="T7" fmla="*/ 0 h 55"/>
                <a:gd name="T8" fmla="*/ 0 w 36"/>
                <a:gd name="T9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5">
                  <a:moveTo>
                    <a:pt x="0" y="1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18" y="55"/>
                    <a:pt x="28" y="53"/>
                    <a:pt x="36" y="45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4A4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0" name="Freeform 156">
              <a:extLst>
                <a:ext uri="{FF2B5EF4-FFF2-40B4-BE49-F238E27FC236}">
                  <a16:creationId xmlns:a16="http://schemas.microsoft.com/office/drawing/2014/main" id="{CA5D4730-C31F-42AF-8C71-60D9B0355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08775" y="7681912"/>
              <a:ext cx="257175" cy="361950"/>
            </a:xfrm>
            <a:custGeom>
              <a:avLst/>
              <a:gdLst>
                <a:gd name="T0" fmla="*/ 6 w 89"/>
                <a:gd name="T1" fmla="*/ 6 h 125"/>
                <a:gd name="T2" fmla="*/ 7 w 89"/>
                <a:gd name="T3" fmla="*/ 26 h 125"/>
                <a:gd name="T4" fmla="*/ 0 w 89"/>
                <a:gd name="T5" fmla="*/ 81 h 125"/>
                <a:gd name="T6" fmla="*/ 11 w 89"/>
                <a:gd name="T7" fmla="*/ 83 h 125"/>
                <a:gd name="T8" fmla="*/ 9 w 89"/>
                <a:gd name="T9" fmla="*/ 122 h 125"/>
                <a:gd name="T10" fmla="*/ 89 w 89"/>
                <a:gd name="T11" fmla="*/ 93 h 125"/>
                <a:gd name="T12" fmla="*/ 85 w 89"/>
                <a:gd name="T13" fmla="*/ 0 h 125"/>
                <a:gd name="T14" fmla="*/ 6 w 89"/>
                <a:gd name="T15" fmla="*/ 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25">
                  <a:moveTo>
                    <a:pt x="6" y="6"/>
                  </a:moveTo>
                  <a:cubicBezTo>
                    <a:pt x="7" y="26"/>
                    <a:pt x="7" y="26"/>
                    <a:pt x="7" y="26"/>
                  </a:cubicBezTo>
                  <a:cubicBezTo>
                    <a:pt x="7" y="41"/>
                    <a:pt x="4" y="60"/>
                    <a:pt x="0" y="81"/>
                  </a:cubicBezTo>
                  <a:cubicBezTo>
                    <a:pt x="5" y="80"/>
                    <a:pt x="10" y="80"/>
                    <a:pt x="11" y="83"/>
                  </a:cubicBezTo>
                  <a:cubicBezTo>
                    <a:pt x="14" y="98"/>
                    <a:pt x="9" y="110"/>
                    <a:pt x="9" y="122"/>
                  </a:cubicBezTo>
                  <a:cubicBezTo>
                    <a:pt x="35" y="125"/>
                    <a:pt x="65" y="114"/>
                    <a:pt x="89" y="93"/>
                  </a:cubicBezTo>
                  <a:cubicBezTo>
                    <a:pt x="85" y="0"/>
                    <a:pt x="85" y="0"/>
                    <a:pt x="85" y="0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1" name="Freeform 157">
              <a:extLst>
                <a:ext uri="{FF2B5EF4-FFF2-40B4-BE49-F238E27FC236}">
                  <a16:creationId xmlns:a16="http://schemas.microsoft.com/office/drawing/2014/main" id="{6D068A1A-735F-49DB-AA44-864D1B6AA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1950" y="7567612"/>
              <a:ext cx="184150" cy="184150"/>
            </a:xfrm>
            <a:custGeom>
              <a:avLst/>
              <a:gdLst>
                <a:gd name="T0" fmla="*/ 63 w 64"/>
                <a:gd name="T1" fmla="*/ 30 h 64"/>
                <a:gd name="T2" fmla="*/ 34 w 64"/>
                <a:gd name="T3" fmla="*/ 63 h 64"/>
                <a:gd name="T4" fmla="*/ 1 w 64"/>
                <a:gd name="T5" fmla="*/ 34 h 64"/>
                <a:gd name="T6" fmla="*/ 30 w 64"/>
                <a:gd name="T7" fmla="*/ 1 h 64"/>
                <a:gd name="T8" fmla="*/ 63 w 64"/>
                <a:gd name="T9" fmla="*/ 3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63" y="30"/>
                  </a:moveTo>
                  <a:cubicBezTo>
                    <a:pt x="64" y="47"/>
                    <a:pt x="51" y="62"/>
                    <a:pt x="34" y="63"/>
                  </a:cubicBezTo>
                  <a:cubicBezTo>
                    <a:pt x="17" y="64"/>
                    <a:pt x="2" y="52"/>
                    <a:pt x="1" y="34"/>
                  </a:cubicBezTo>
                  <a:cubicBezTo>
                    <a:pt x="0" y="17"/>
                    <a:pt x="13" y="3"/>
                    <a:pt x="30" y="1"/>
                  </a:cubicBezTo>
                  <a:cubicBezTo>
                    <a:pt x="47" y="0"/>
                    <a:pt x="62" y="13"/>
                    <a:pt x="63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2" name="Freeform 158">
              <a:extLst>
                <a:ext uri="{FF2B5EF4-FFF2-40B4-BE49-F238E27FC236}">
                  <a16:creationId xmlns:a16="http://schemas.microsoft.com/office/drawing/2014/main" id="{0BE77CCD-F188-4465-978E-38672207E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8925" y="7589837"/>
              <a:ext cx="168275" cy="168275"/>
            </a:xfrm>
            <a:custGeom>
              <a:avLst/>
              <a:gdLst>
                <a:gd name="T0" fmla="*/ 57 w 58"/>
                <a:gd name="T1" fmla="*/ 27 h 58"/>
                <a:gd name="T2" fmla="*/ 31 w 58"/>
                <a:gd name="T3" fmla="*/ 57 h 58"/>
                <a:gd name="T4" fmla="*/ 1 w 58"/>
                <a:gd name="T5" fmla="*/ 31 h 58"/>
                <a:gd name="T6" fmla="*/ 27 w 58"/>
                <a:gd name="T7" fmla="*/ 1 h 58"/>
                <a:gd name="T8" fmla="*/ 57 w 58"/>
                <a:gd name="T9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8">
                  <a:moveTo>
                    <a:pt x="57" y="27"/>
                  </a:moveTo>
                  <a:cubicBezTo>
                    <a:pt x="58" y="42"/>
                    <a:pt x="47" y="56"/>
                    <a:pt x="31" y="57"/>
                  </a:cubicBezTo>
                  <a:cubicBezTo>
                    <a:pt x="16" y="58"/>
                    <a:pt x="2" y="46"/>
                    <a:pt x="1" y="31"/>
                  </a:cubicBezTo>
                  <a:cubicBezTo>
                    <a:pt x="0" y="15"/>
                    <a:pt x="11" y="2"/>
                    <a:pt x="27" y="1"/>
                  </a:cubicBezTo>
                  <a:cubicBezTo>
                    <a:pt x="42" y="0"/>
                    <a:pt x="56" y="11"/>
                    <a:pt x="57" y="2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3" name="Freeform 159">
              <a:extLst>
                <a:ext uri="{FF2B5EF4-FFF2-40B4-BE49-F238E27FC236}">
                  <a16:creationId xmlns:a16="http://schemas.microsoft.com/office/drawing/2014/main" id="{4BFE3B71-5169-42BD-9DEF-FD72A5E51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6250" y="7535862"/>
              <a:ext cx="188913" cy="187325"/>
            </a:xfrm>
            <a:custGeom>
              <a:avLst/>
              <a:gdLst>
                <a:gd name="T0" fmla="*/ 64 w 65"/>
                <a:gd name="T1" fmla="*/ 30 h 65"/>
                <a:gd name="T2" fmla="*/ 35 w 65"/>
                <a:gd name="T3" fmla="*/ 63 h 65"/>
                <a:gd name="T4" fmla="*/ 1 w 65"/>
                <a:gd name="T5" fmla="*/ 34 h 65"/>
                <a:gd name="T6" fmla="*/ 30 w 65"/>
                <a:gd name="T7" fmla="*/ 1 h 65"/>
                <a:gd name="T8" fmla="*/ 64 w 65"/>
                <a:gd name="T9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4" y="30"/>
                  </a:moveTo>
                  <a:cubicBezTo>
                    <a:pt x="65" y="47"/>
                    <a:pt x="52" y="62"/>
                    <a:pt x="35" y="63"/>
                  </a:cubicBezTo>
                  <a:cubicBezTo>
                    <a:pt x="18" y="65"/>
                    <a:pt x="3" y="52"/>
                    <a:pt x="1" y="34"/>
                  </a:cubicBezTo>
                  <a:cubicBezTo>
                    <a:pt x="0" y="17"/>
                    <a:pt x="13" y="2"/>
                    <a:pt x="30" y="1"/>
                  </a:cubicBezTo>
                  <a:cubicBezTo>
                    <a:pt x="48" y="0"/>
                    <a:pt x="63" y="13"/>
                    <a:pt x="64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4" name="Freeform 160">
              <a:extLst>
                <a:ext uri="{FF2B5EF4-FFF2-40B4-BE49-F238E27FC236}">
                  <a16:creationId xmlns:a16="http://schemas.microsoft.com/office/drawing/2014/main" id="{C9E76C2D-C28F-4A1A-8B6D-F942CBDDB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0" y="7634287"/>
              <a:ext cx="188913" cy="187325"/>
            </a:xfrm>
            <a:custGeom>
              <a:avLst/>
              <a:gdLst>
                <a:gd name="T0" fmla="*/ 64 w 65"/>
                <a:gd name="T1" fmla="*/ 30 h 65"/>
                <a:gd name="T2" fmla="*/ 35 w 65"/>
                <a:gd name="T3" fmla="*/ 64 h 65"/>
                <a:gd name="T4" fmla="*/ 1 w 65"/>
                <a:gd name="T5" fmla="*/ 35 h 65"/>
                <a:gd name="T6" fmla="*/ 30 w 65"/>
                <a:gd name="T7" fmla="*/ 1 h 65"/>
                <a:gd name="T8" fmla="*/ 64 w 65"/>
                <a:gd name="T9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4" y="30"/>
                  </a:moveTo>
                  <a:cubicBezTo>
                    <a:pt x="65" y="47"/>
                    <a:pt x="52" y="62"/>
                    <a:pt x="35" y="64"/>
                  </a:cubicBezTo>
                  <a:cubicBezTo>
                    <a:pt x="18" y="65"/>
                    <a:pt x="3" y="52"/>
                    <a:pt x="1" y="35"/>
                  </a:cubicBezTo>
                  <a:cubicBezTo>
                    <a:pt x="0" y="17"/>
                    <a:pt x="13" y="2"/>
                    <a:pt x="30" y="1"/>
                  </a:cubicBezTo>
                  <a:cubicBezTo>
                    <a:pt x="48" y="0"/>
                    <a:pt x="63" y="13"/>
                    <a:pt x="64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5" name="Freeform 161">
              <a:extLst>
                <a:ext uri="{FF2B5EF4-FFF2-40B4-BE49-F238E27FC236}">
                  <a16:creationId xmlns:a16="http://schemas.microsoft.com/office/drawing/2014/main" id="{E5D7A3A7-7210-4A6A-9F08-AA4FCE4B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3875" y="7726362"/>
              <a:ext cx="187325" cy="187325"/>
            </a:xfrm>
            <a:custGeom>
              <a:avLst/>
              <a:gdLst>
                <a:gd name="T0" fmla="*/ 63 w 65"/>
                <a:gd name="T1" fmla="*/ 30 h 65"/>
                <a:gd name="T2" fmla="*/ 35 w 65"/>
                <a:gd name="T3" fmla="*/ 63 h 65"/>
                <a:gd name="T4" fmla="*/ 1 w 65"/>
                <a:gd name="T5" fmla="*/ 35 h 65"/>
                <a:gd name="T6" fmla="*/ 30 w 65"/>
                <a:gd name="T7" fmla="*/ 1 h 65"/>
                <a:gd name="T8" fmla="*/ 63 w 65"/>
                <a:gd name="T9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3" y="30"/>
                  </a:moveTo>
                  <a:cubicBezTo>
                    <a:pt x="65" y="47"/>
                    <a:pt x="52" y="62"/>
                    <a:pt x="35" y="63"/>
                  </a:cubicBezTo>
                  <a:cubicBezTo>
                    <a:pt x="17" y="65"/>
                    <a:pt x="2" y="52"/>
                    <a:pt x="1" y="35"/>
                  </a:cubicBezTo>
                  <a:cubicBezTo>
                    <a:pt x="0" y="17"/>
                    <a:pt x="13" y="2"/>
                    <a:pt x="30" y="1"/>
                  </a:cubicBezTo>
                  <a:cubicBezTo>
                    <a:pt x="47" y="0"/>
                    <a:pt x="62" y="13"/>
                    <a:pt x="63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6" name="Freeform 162">
              <a:extLst>
                <a:ext uri="{FF2B5EF4-FFF2-40B4-BE49-F238E27FC236}">
                  <a16:creationId xmlns:a16="http://schemas.microsoft.com/office/drawing/2014/main" id="{D479B641-56BE-4B7B-9CD2-E5ACF2610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89738" y="7607300"/>
              <a:ext cx="187325" cy="187325"/>
            </a:xfrm>
            <a:custGeom>
              <a:avLst/>
              <a:gdLst>
                <a:gd name="T0" fmla="*/ 64 w 65"/>
                <a:gd name="T1" fmla="*/ 30 h 65"/>
                <a:gd name="T2" fmla="*/ 35 w 65"/>
                <a:gd name="T3" fmla="*/ 63 h 65"/>
                <a:gd name="T4" fmla="*/ 1 w 65"/>
                <a:gd name="T5" fmla="*/ 34 h 65"/>
                <a:gd name="T6" fmla="*/ 30 w 65"/>
                <a:gd name="T7" fmla="*/ 1 h 65"/>
                <a:gd name="T8" fmla="*/ 64 w 65"/>
                <a:gd name="T9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4" y="30"/>
                  </a:moveTo>
                  <a:cubicBezTo>
                    <a:pt x="65" y="47"/>
                    <a:pt x="52" y="62"/>
                    <a:pt x="35" y="63"/>
                  </a:cubicBezTo>
                  <a:cubicBezTo>
                    <a:pt x="18" y="65"/>
                    <a:pt x="3" y="52"/>
                    <a:pt x="1" y="34"/>
                  </a:cubicBezTo>
                  <a:cubicBezTo>
                    <a:pt x="0" y="17"/>
                    <a:pt x="13" y="2"/>
                    <a:pt x="30" y="1"/>
                  </a:cubicBezTo>
                  <a:cubicBezTo>
                    <a:pt x="48" y="0"/>
                    <a:pt x="63" y="13"/>
                    <a:pt x="64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7" name="Freeform 163">
              <a:extLst>
                <a:ext uri="{FF2B5EF4-FFF2-40B4-BE49-F238E27FC236}">
                  <a16:creationId xmlns:a16="http://schemas.microsoft.com/office/drawing/2014/main" id="{CBF35B3E-C8BE-4C78-A680-5C521C2FB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4663" y="7666037"/>
              <a:ext cx="187325" cy="187325"/>
            </a:xfrm>
            <a:custGeom>
              <a:avLst/>
              <a:gdLst>
                <a:gd name="T0" fmla="*/ 64 w 65"/>
                <a:gd name="T1" fmla="*/ 30 h 65"/>
                <a:gd name="T2" fmla="*/ 35 w 65"/>
                <a:gd name="T3" fmla="*/ 64 h 65"/>
                <a:gd name="T4" fmla="*/ 1 w 65"/>
                <a:gd name="T5" fmla="*/ 35 h 65"/>
                <a:gd name="T6" fmla="*/ 30 w 65"/>
                <a:gd name="T7" fmla="*/ 2 h 65"/>
                <a:gd name="T8" fmla="*/ 64 w 65"/>
                <a:gd name="T9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4" y="30"/>
                  </a:moveTo>
                  <a:cubicBezTo>
                    <a:pt x="65" y="48"/>
                    <a:pt x="52" y="63"/>
                    <a:pt x="35" y="64"/>
                  </a:cubicBezTo>
                  <a:cubicBezTo>
                    <a:pt x="18" y="65"/>
                    <a:pt x="3" y="52"/>
                    <a:pt x="1" y="35"/>
                  </a:cubicBezTo>
                  <a:cubicBezTo>
                    <a:pt x="0" y="18"/>
                    <a:pt x="13" y="3"/>
                    <a:pt x="30" y="2"/>
                  </a:cubicBezTo>
                  <a:cubicBezTo>
                    <a:pt x="48" y="0"/>
                    <a:pt x="63" y="13"/>
                    <a:pt x="64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8" name="Freeform 164">
              <a:extLst>
                <a:ext uri="{FF2B5EF4-FFF2-40B4-BE49-F238E27FC236}">
                  <a16:creationId xmlns:a16="http://schemas.microsoft.com/office/drawing/2014/main" id="{779726B1-6042-4E35-9CA7-945ADBDB1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6388" y="8191500"/>
              <a:ext cx="373063" cy="744538"/>
            </a:xfrm>
            <a:custGeom>
              <a:avLst/>
              <a:gdLst>
                <a:gd name="T0" fmla="*/ 72 w 129"/>
                <a:gd name="T1" fmla="*/ 253 h 258"/>
                <a:gd name="T2" fmla="*/ 1 w 129"/>
                <a:gd name="T3" fmla="*/ 233 h 258"/>
                <a:gd name="T4" fmla="*/ 1 w 129"/>
                <a:gd name="T5" fmla="*/ 205 h 258"/>
                <a:gd name="T6" fmla="*/ 110 w 129"/>
                <a:gd name="T7" fmla="*/ 0 h 258"/>
                <a:gd name="T8" fmla="*/ 117 w 129"/>
                <a:gd name="T9" fmla="*/ 223 h 258"/>
                <a:gd name="T10" fmla="*/ 72 w 129"/>
                <a:gd name="T11" fmla="*/ 253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258">
                  <a:moveTo>
                    <a:pt x="72" y="253"/>
                  </a:moveTo>
                  <a:cubicBezTo>
                    <a:pt x="1" y="233"/>
                    <a:pt x="1" y="233"/>
                    <a:pt x="1" y="233"/>
                  </a:cubicBezTo>
                  <a:cubicBezTo>
                    <a:pt x="1" y="224"/>
                    <a:pt x="0" y="215"/>
                    <a:pt x="1" y="205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27" y="52"/>
                    <a:pt x="129" y="130"/>
                    <a:pt x="117" y="223"/>
                  </a:cubicBezTo>
                  <a:cubicBezTo>
                    <a:pt x="114" y="244"/>
                    <a:pt x="93" y="258"/>
                    <a:pt x="72" y="25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59" name="Freeform 165">
              <a:extLst>
                <a:ext uri="{FF2B5EF4-FFF2-40B4-BE49-F238E27FC236}">
                  <a16:creationId xmlns:a16="http://schemas.microsoft.com/office/drawing/2014/main" id="{4E20FB9A-56A5-457E-BD33-ADB7DD11D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500" y="8304212"/>
              <a:ext cx="225425" cy="388938"/>
            </a:xfrm>
            <a:custGeom>
              <a:avLst/>
              <a:gdLst>
                <a:gd name="T0" fmla="*/ 36 w 78"/>
                <a:gd name="T1" fmla="*/ 0 h 135"/>
                <a:gd name="T2" fmla="*/ 0 w 78"/>
                <a:gd name="T3" fmla="*/ 131 h 135"/>
                <a:gd name="T4" fmla="*/ 28 w 78"/>
                <a:gd name="T5" fmla="*/ 130 h 135"/>
                <a:gd name="T6" fmla="*/ 74 w 78"/>
                <a:gd name="T7" fmla="*/ 132 h 135"/>
                <a:gd name="T8" fmla="*/ 78 w 78"/>
                <a:gd name="T9" fmla="*/ 35 h 135"/>
                <a:gd name="T10" fmla="*/ 36 w 78"/>
                <a:gd name="T1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135">
                  <a:moveTo>
                    <a:pt x="36" y="0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28" y="130"/>
                    <a:pt x="71" y="135"/>
                    <a:pt x="74" y="132"/>
                  </a:cubicBezTo>
                  <a:cubicBezTo>
                    <a:pt x="77" y="129"/>
                    <a:pt x="78" y="35"/>
                    <a:pt x="78" y="35"/>
                  </a:cubicBezTo>
                  <a:lnTo>
                    <a:pt x="3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0" name="Freeform 166">
              <a:extLst>
                <a:ext uri="{FF2B5EF4-FFF2-40B4-BE49-F238E27FC236}">
                  <a16:creationId xmlns:a16="http://schemas.microsoft.com/office/drawing/2014/main" id="{E8C006FB-44BF-450E-AEF0-BB57336FB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25" y="8145462"/>
              <a:ext cx="942975" cy="744538"/>
            </a:xfrm>
            <a:custGeom>
              <a:avLst/>
              <a:gdLst>
                <a:gd name="T0" fmla="*/ 299 w 327"/>
                <a:gd name="T1" fmla="*/ 235 h 258"/>
                <a:gd name="T2" fmla="*/ 268 w 327"/>
                <a:gd name="T3" fmla="*/ 255 h 258"/>
                <a:gd name="T4" fmla="*/ 0 w 327"/>
                <a:gd name="T5" fmla="*/ 190 h 258"/>
                <a:gd name="T6" fmla="*/ 9 w 327"/>
                <a:gd name="T7" fmla="*/ 167 h 258"/>
                <a:gd name="T8" fmla="*/ 207 w 327"/>
                <a:gd name="T9" fmla="*/ 184 h 258"/>
                <a:gd name="T10" fmla="*/ 207 w 327"/>
                <a:gd name="T11" fmla="*/ 184 h 258"/>
                <a:gd name="T12" fmla="*/ 209 w 327"/>
                <a:gd name="T13" fmla="*/ 184 h 258"/>
                <a:gd name="T14" fmla="*/ 217 w 327"/>
                <a:gd name="T15" fmla="*/ 178 h 258"/>
                <a:gd name="T16" fmla="*/ 217 w 327"/>
                <a:gd name="T17" fmla="*/ 177 h 258"/>
                <a:gd name="T18" fmla="*/ 254 w 327"/>
                <a:gd name="T19" fmla="*/ 13 h 258"/>
                <a:gd name="T20" fmla="*/ 258 w 327"/>
                <a:gd name="T21" fmla="*/ 9 h 258"/>
                <a:gd name="T22" fmla="*/ 307 w 327"/>
                <a:gd name="T23" fmla="*/ 7 h 258"/>
                <a:gd name="T24" fmla="*/ 311 w 327"/>
                <a:gd name="T25" fmla="*/ 12 h 258"/>
                <a:gd name="T26" fmla="*/ 299 w 327"/>
                <a:gd name="T27" fmla="*/ 235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58">
                  <a:moveTo>
                    <a:pt x="299" y="235"/>
                  </a:moveTo>
                  <a:cubicBezTo>
                    <a:pt x="296" y="249"/>
                    <a:pt x="282" y="258"/>
                    <a:pt x="268" y="25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67"/>
                    <a:pt x="9" y="167"/>
                    <a:pt x="9" y="167"/>
                  </a:cubicBezTo>
                  <a:cubicBezTo>
                    <a:pt x="207" y="184"/>
                    <a:pt x="207" y="184"/>
                    <a:pt x="207" y="184"/>
                  </a:cubicBezTo>
                  <a:cubicBezTo>
                    <a:pt x="207" y="184"/>
                    <a:pt x="207" y="184"/>
                    <a:pt x="207" y="184"/>
                  </a:cubicBezTo>
                  <a:cubicBezTo>
                    <a:pt x="209" y="184"/>
                    <a:pt x="209" y="184"/>
                    <a:pt x="209" y="184"/>
                  </a:cubicBezTo>
                  <a:cubicBezTo>
                    <a:pt x="213" y="184"/>
                    <a:pt x="216" y="182"/>
                    <a:pt x="217" y="178"/>
                  </a:cubicBezTo>
                  <a:cubicBezTo>
                    <a:pt x="217" y="177"/>
                    <a:pt x="217" y="177"/>
                    <a:pt x="217" y="177"/>
                  </a:cubicBezTo>
                  <a:cubicBezTo>
                    <a:pt x="223" y="98"/>
                    <a:pt x="241" y="54"/>
                    <a:pt x="254" y="13"/>
                  </a:cubicBezTo>
                  <a:cubicBezTo>
                    <a:pt x="255" y="11"/>
                    <a:pt x="256" y="10"/>
                    <a:pt x="258" y="9"/>
                  </a:cubicBezTo>
                  <a:cubicBezTo>
                    <a:pt x="275" y="1"/>
                    <a:pt x="291" y="0"/>
                    <a:pt x="307" y="7"/>
                  </a:cubicBezTo>
                  <a:cubicBezTo>
                    <a:pt x="310" y="8"/>
                    <a:pt x="311" y="10"/>
                    <a:pt x="311" y="12"/>
                  </a:cubicBezTo>
                  <a:cubicBezTo>
                    <a:pt x="327" y="79"/>
                    <a:pt x="318" y="156"/>
                    <a:pt x="299" y="2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1" name="Freeform 167">
              <a:extLst>
                <a:ext uri="{FF2B5EF4-FFF2-40B4-BE49-F238E27FC236}">
                  <a16:creationId xmlns:a16="http://schemas.microsoft.com/office/drawing/2014/main" id="{153556A5-D999-4FA2-8114-BE7032909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7025" y="8656637"/>
              <a:ext cx="85725" cy="60325"/>
            </a:xfrm>
            <a:custGeom>
              <a:avLst/>
              <a:gdLst>
                <a:gd name="T0" fmla="*/ 30 w 30"/>
                <a:gd name="T1" fmla="*/ 21 h 21"/>
                <a:gd name="T2" fmla="*/ 0 w 30"/>
                <a:gd name="T3" fmla="*/ 7 h 21"/>
                <a:gd name="T4" fmla="*/ 2 w 30"/>
                <a:gd name="T5" fmla="*/ 7 h 21"/>
                <a:gd name="T6" fmla="*/ 10 w 30"/>
                <a:gd name="T7" fmla="*/ 1 h 21"/>
                <a:gd name="T8" fmla="*/ 10 w 30"/>
                <a:gd name="T9" fmla="*/ 0 h 21"/>
                <a:gd name="T10" fmla="*/ 30 w 30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1">
                  <a:moveTo>
                    <a:pt x="30" y="21"/>
                  </a:moveTo>
                  <a:cubicBezTo>
                    <a:pt x="24" y="15"/>
                    <a:pt x="2" y="7"/>
                    <a:pt x="0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6" y="7"/>
                    <a:pt x="9" y="5"/>
                    <a:pt x="10" y="1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30" y="2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2" name="Freeform 168">
              <a:extLst>
                <a:ext uri="{FF2B5EF4-FFF2-40B4-BE49-F238E27FC236}">
                  <a16:creationId xmlns:a16="http://schemas.microsoft.com/office/drawing/2014/main" id="{E695C30A-6C5D-47C5-8A76-322D29A09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7025" y="8675687"/>
              <a:ext cx="52388" cy="76200"/>
            </a:xfrm>
            <a:custGeom>
              <a:avLst/>
              <a:gdLst>
                <a:gd name="T0" fmla="*/ 0 w 18"/>
                <a:gd name="T1" fmla="*/ 0 h 26"/>
                <a:gd name="T2" fmla="*/ 18 w 18"/>
                <a:gd name="T3" fmla="*/ 26 h 26"/>
                <a:gd name="T4" fmla="*/ 12 w 18"/>
                <a:gd name="T5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6">
                  <a:moveTo>
                    <a:pt x="0" y="0"/>
                  </a:moveTo>
                  <a:cubicBezTo>
                    <a:pt x="0" y="0"/>
                    <a:pt x="15" y="18"/>
                    <a:pt x="18" y="26"/>
                  </a:cubicBezTo>
                  <a:cubicBezTo>
                    <a:pt x="12" y="3"/>
                    <a:pt x="12" y="3"/>
                    <a:pt x="12" y="3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3" name="Freeform 169">
              <a:extLst>
                <a:ext uri="{FF2B5EF4-FFF2-40B4-BE49-F238E27FC236}">
                  <a16:creationId xmlns:a16="http://schemas.microsoft.com/office/drawing/2014/main" id="{7D2C6A23-9003-4559-AF67-7C2C871C6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50025" y="8418512"/>
              <a:ext cx="69850" cy="147638"/>
            </a:xfrm>
            <a:custGeom>
              <a:avLst/>
              <a:gdLst>
                <a:gd name="T0" fmla="*/ 24 w 24"/>
                <a:gd name="T1" fmla="*/ 0 h 51"/>
                <a:gd name="T2" fmla="*/ 5 w 24"/>
                <a:gd name="T3" fmla="*/ 51 h 51"/>
                <a:gd name="T4" fmla="*/ 0 w 24"/>
                <a:gd name="T5" fmla="*/ 0 h 51"/>
                <a:gd name="T6" fmla="*/ 8 w 24"/>
                <a:gd name="T7" fmla="*/ 29 h 51"/>
                <a:gd name="T8" fmla="*/ 24 w 24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1">
                  <a:moveTo>
                    <a:pt x="24" y="0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29"/>
                    <a:pt x="14" y="17"/>
                    <a:pt x="24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4" name="Freeform 170">
              <a:extLst>
                <a:ext uri="{FF2B5EF4-FFF2-40B4-BE49-F238E27FC236}">
                  <a16:creationId xmlns:a16="http://schemas.microsoft.com/office/drawing/2014/main" id="{6A074749-5E93-4163-A9CF-66A63487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21375" y="8569325"/>
              <a:ext cx="158750" cy="130175"/>
            </a:xfrm>
            <a:custGeom>
              <a:avLst/>
              <a:gdLst>
                <a:gd name="T0" fmla="*/ 43 w 55"/>
                <a:gd name="T1" fmla="*/ 43 h 45"/>
                <a:gd name="T2" fmla="*/ 15 w 55"/>
                <a:gd name="T3" fmla="*/ 42 h 45"/>
                <a:gd name="T4" fmla="*/ 2 w 55"/>
                <a:gd name="T5" fmla="*/ 28 h 45"/>
                <a:gd name="T6" fmla="*/ 6 w 55"/>
                <a:gd name="T7" fmla="*/ 7 h 45"/>
                <a:gd name="T8" fmla="*/ 20 w 55"/>
                <a:gd name="T9" fmla="*/ 1 h 45"/>
                <a:gd name="T10" fmla="*/ 49 w 55"/>
                <a:gd name="T11" fmla="*/ 12 h 45"/>
                <a:gd name="T12" fmla="*/ 53 w 55"/>
                <a:gd name="T13" fmla="*/ 17 h 45"/>
                <a:gd name="T14" fmla="*/ 49 w 55"/>
                <a:gd name="T15" fmla="*/ 38 h 45"/>
                <a:gd name="T16" fmla="*/ 43 w 55"/>
                <a:gd name="T17" fmla="*/ 4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45">
                  <a:moveTo>
                    <a:pt x="43" y="43"/>
                  </a:moveTo>
                  <a:cubicBezTo>
                    <a:pt x="34" y="45"/>
                    <a:pt x="25" y="45"/>
                    <a:pt x="15" y="42"/>
                  </a:cubicBezTo>
                  <a:cubicBezTo>
                    <a:pt x="8" y="41"/>
                    <a:pt x="3" y="35"/>
                    <a:pt x="2" y="28"/>
                  </a:cubicBezTo>
                  <a:cubicBezTo>
                    <a:pt x="0" y="20"/>
                    <a:pt x="1" y="13"/>
                    <a:pt x="6" y="7"/>
                  </a:cubicBezTo>
                  <a:cubicBezTo>
                    <a:pt x="9" y="2"/>
                    <a:pt x="15" y="0"/>
                    <a:pt x="20" y="1"/>
                  </a:cubicBezTo>
                  <a:cubicBezTo>
                    <a:pt x="31" y="4"/>
                    <a:pt x="41" y="7"/>
                    <a:pt x="49" y="12"/>
                  </a:cubicBezTo>
                  <a:cubicBezTo>
                    <a:pt x="51" y="13"/>
                    <a:pt x="53" y="15"/>
                    <a:pt x="53" y="17"/>
                  </a:cubicBezTo>
                  <a:cubicBezTo>
                    <a:pt x="55" y="25"/>
                    <a:pt x="53" y="31"/>
                    <a:pt x="49" y="38"/>
                  </a:cubicBezTo>
                  <a:cubicBezTo>
                    <a:pt x="48" y="40"/>
                    <a:pt x="46" y="42"/>
                    <a:pt x="43" y="43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5" name="Freeform 171">
              <a:extLst>
                <a:ext uri="{FF2B5EF4-FFF2-40B4-BE49-F238E27FC236}">
                  <a16:creationId xmlns:a16="http://schemas.microsoft.com/office/drawing/2014/main" id="{88932017-D6A0-4B4A-B269-16478B52B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3450" y="8545512"/>
              <a:ext cx="53975" cy="73025"/>
            </a:xfrm>
            <a:custGeom>
              <a:avLst/>
              <a:gdLst>
                <a:gd name="T0" fmla="*/ 3 w 19"/>
                <a:gd name="T1" fmla="*/ 21 h 25"/>
                <a:gd name="T2" fmla="*/ 0 w 19"/>
                <a:gd name="T3" fmla="*/ 12 h 25"/>
                <a:gd name="T4" fmla="*/ 4 w 19"/>
                <a:gd name="T5" fmla="*/ 3 h 25"/>
                <a:gd name="T6" fmla="*/ 8 w 19"/>
                <a:gd name="T7" fmla="*/ 1 h 25"/>
                <a:gd name="T8" fmla="*/ 18 w 19"/>
                <a:gd name="T9" fmla="*/ 9 h 25"/>
                <a:gd name="T10" fmla="*/ 19 w 19"/>
                <a:gd name="T11" fmla="*/ 17 h 25"/>
                <a:gd name="T12" fmla="*/ 11 w 19"/>
                <a:gd name="T13" fmla="*/ 25 h 25"/>
                <a:gd name="T14" fmla="*/ 11 w 19"/>
                <a:gd name="T15" fmla="*/ 25 h 25"/>
                <a:gd name="T16" fmla="*/ 3 w 19"/>
                <a:gd name="T17" fmla="*/ 2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5">
                  <a:moveTo>
                    <a:pt x="3" y="21"/>
                  </a:moveTo>
                  <a:cubicBezTo>
                    <a:pt x="2" y="18"/>
                    <a:pt x="1" y="15"/>
                    <a:pt x="0" y="12"/>
                  </a:cubicBezTo>
                  <a:cubicBezTo>
                    <a:pt x="0" y="9"/>
                    <a:pt x="1" y="5"/>
                    <a:pt x="4" y="3"/>
                  </a:cubicBezTo>
                  <a:cubicBezTo>
                    <a:pt x="5" y="2"/>
                    <a:pt x="7" y="2"/>
                    <a:pt x="8" y="1"/>
                  </a:cubicBezTo>
                  <a:cubicBezTo>
                    <a:pt x="13" y="0"/>
                    <a:pt x="18" y="4"/>
                    <a:pt x="18" y="9"/>
                  </a:cubicBezTo>
                  <a:cubicBezTo>
                    <a:pt x="19" y="12"/>
                    <a:pt x="19" y="14"/>
                    <a:pt x="19" y="17"/>
                  </a:cubicBezTo>
                  <a:cubicBezTo>
                    <a:pt x="19" y="21"/>
                    <a:pt x="15" y="25"/>
                    <a:pt x="11" y="25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8" y="25"/>
                    <a:pt x="5" y="24"/>
                    <a:pt x="3" y="21"/>
                  </a:cubicBezTo>
                  <a:close/>
                </a:path>
              </a:pathLst>
            </a:custGeom>
            <a:solidFill>
              <a:srgbClr val="F9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6" name="Freeform 172">
              <a:extLst>
                <a:ext uri="{FF2B5EF4-FFF2-40B4-BE49-F238E27FC236}">
                  <a16:creationId xmlns:a16="http://schemas.microsoft.com/office/drawing/2014/main" id="{511E59C5-2A6B-4BD4-85D6-543618741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32525" y="9151937"/>
              <a:ext cx="1100138" cy="1103313"/>
            </a:xfrm>
            <a:custGeom>
              <a:avLst/>
              <a:gdLst>
                <a:gd name="T0" fmla="*/ 368 w 381"/>
                <a:gd name="T1" fmla="*/ 0 h 382"/>
                <a:gd name="T2" fmla="*/ 381 w 381"/>
                <a:gd name="T3" fmla="*/ 56 h 382"/>
                <a:gd name="T4" fmla="*/ 350 w 381"/>
                <a:gd name="T5" fmla="*/ 101 h 382"/>
                <a:gd name="T6" fmla="*/ 74 w 381"/>
                <a:gd name="T7" fmla="*/ 153 h 382"/>
                <a:gd name="T8" fmla="*/ 110 w 381"/>
                <a:gd name="T9" fmla="*/ 204 h 382"/>
                <a:gd name="T10" fmla="*/ 128 w 381"/>
                <a:gd name="T11" fmla="*/ 382 h 382"/>
                <a:gd name="T12" fmla="*/ 102 w 381"/>
                <a:gd name="T13" fmla="*/ 382 h 382"/>
                <a:gd name="T14" fmla="*/ 7 w 381"/>
                <a:gd name="T15" fmla="*/ 166 h 382"/>
                <a:gd name="T16" fmla="*/ 2 w 381"/>
                <a:gd name="T17" fmla="*/ 104 h 382"/>
                <a:gd name="T18" fmla="*/ 39 w 381"/>
                <a:gd name="T19" fmla="*/ 56 h 382"/>
                <a:gd name="T20" fmla="*/ 368 w 381"/>
                <a:gd name="T21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382">
                  <a:moveTo>
                    <a:pt x="368" y="0"/>
                  </a:moveTo>
                  <a:cubicBezTo>
                    <a:pt x="376" y="18"/>
                    <a:pt x="380" y="37"/>
                    <a:pt x="381" y="56"/>
                  </a:cubicBezTo>
                  <a:cubicBezTo>
                    <a:pt x="381" y="76"/>
                    <a:pt x="369" y="94"/>
                    <a:pt x="350" y="101"/>
                  </a:cubicBezTo>
                  <a:cubicBezTo>
                    <a:pt x="262" y="134"/>
                    <a:pt x="170" y="152"/>
                    <a:pt x="74" y="153"/>
                  </a:cubicBezTo>
                  <a:cubicBezTo>
                    <a:pt x="110" y="204"/>
                    <a:pt x="110" y="204"/>
                    <a:pt x="110" y="204"/>
                  </a:cubicBezTo>
                  <a:cubicBezTo>
                    <a:pt x="129" y="232"/>
                    <a:pt x="128" y="310"/>
                    <a:pt x="128" y="382"/>
                  </a:cubicBezTo>
                  <a:cubicBezTo>
                    <a:pt x="102" y="382"/>
                    <a:pt x="102" y="382"/>
                    <a:pt x="102" y="382"/>
                  </a:cubicBezTo>
                  <a:cubicBezTo>
                    <a:pt x="7" y="166"/>
                    <a:pt x="7" y="166"/>
                    <a:pt x="7" y="166"/>
                  </a:cubicBezTo>
                  <a:cubicBezTo>
                    <a:pt x="1" y="146"/>
                    <a:pt x="0" y="126"/>
                    <a:pt x="2" y="104"/>
                  </a:cubicBezTo>
                  <a:cubicBezTo>
                    <a:pt x="3" y="82"/>
                    <a:pt x="18" y="63"/>
                    <a:pt x="39" y="56"/>
                  </a:cubicBezTo>
                  <a:cubicBezTo>
                    <a:pt x="132" y="24"/>
                    <a:pt x="243" y="7"/>
                    <a:pt x="368" y="0"/>
                  </a:cubicBezTo>
                  <a:close/>
                </a:path>
              </a:pathLst>
            </a:custGeom>
            <a:solidFill>
              <a:srgbClr val="F47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7" name="Freeform 173">
              <a:extLst>
                <a:ext uri="{FF2B5EF4-FFF2-40B4-BE49-F238E27FC236}">
                  <a16:creationId xmlns:a16="http://schemas.microsoft.com/office/drawing/2014/main" id="{9028697F-3C08-44C6-B185-5BB8E04EE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26313" y="8185150"/>
              <a:ext cx="271463" cy="615950"/>
            </a:xfrm>
            <a:custGeom>
              <a:avLst/>
              <a:gdLst>
                <a:gd name="T0" fmla="*/ 30 w 94"/>
                <a:gd name="T1" fmla="*/ 209 h 213"/>
                <a:gd name="T2" fmla="*/ 38 w 94"/>
                <a:gd name="T3" fmla="*/ 210 h 213"/>
                <a:gd name="T4" fmla="*/ 74 w 94"/>
                <a:gd name="T5" fmla="*/ 182 h 213"/>
                <a:gd name="T6" fmla="*/ 92 w 94"/>
                <a:gd name="T7" fmla="*/ 40 h 213"/>
                <a:gd name="T8" fmla="*/ 63 w 94"/>
                <a:gd name="T9" fmla="*/ 4 h 213"/>
                <a:gd name="T10" fmla="*/ 56 w 94"/>
                <a:gd name="T11" fmla="*/ 3 h 213"/>
                <a:gd name="T12" fmla="*/ 20 w 94"/>
                <a:gd name="T13" fmla="*/ 31 h 213"/>
                <a:gd name="T14" fmla="*/ 2 w 94"/>
                <a:gd name="T15" fmla="*/ 173 h 213"/>
                <a:gd name="T16" fmla="*/ 30 w 94"/>
                <a:gd name="T17" fmla="*/ 20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213">
                  <a:moveTo>
                    <a:pt x="30" y="209"/>
                  </a:moveTo>
                  <a:cubicBezTo>
                    <a:pt x="38" y="210"/>
                    <a:pt x="38" y="210"/>
                    <a:pt x="38" y="210"/>
                  </a:cubicBezTo>
                  <a:cubicBezTo>
                    <a:pt x="56" y="213"/>
                    <a:pt x="72" y="200"/>
                    <a:pt x="74" y="182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94" y="22"/>
                    <a:pt x="81" y="6"/>
                    <a:pt x="63" y="4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38" y="0"/>
                    <a:pt x="22" y="13"/>
                    <a:pt x="20" y="31"/>
                  </a:cubicBezTo>
                  <a:cubicBezTo>
                    <a:pt x="2" y="173"/>
                    <a:pt x="2" y="173"/>
                    <a:pt x="2" y="173"/>
                  </a:cubicBezTo>
                  <a:cubicBezTo>
                    <a:pt x="0" y="191"/>
                    <a:pt x="13" y="207"/>
                    <a:pt x="30" y="209"/>
                  </a:cubicBez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8" name="Freeform 174">
              <a:extLst>
                <a:ext uri="{FF2B5EF4-FFF2-40B4-BE49-F238E27FC236}">
                  <a16:creationId xmlns:a16="http://schemas.microsoft.com/office/drawing/2014/main" id="{93F7FBFC-A833-432F-A8ED-B91701AC4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5525" y="8315325"/>
              <a:ext cx="325438" cy="1076325"/>
            </a:xfrm>
            <a:custGeom>
              <a:avLst/>
              <a:gdLst>
                <a:gd name="T0" fmla="*/ 30 w 113"/>
                <a:gd name="T1" fmla="*/ 370 h 373"/>
                <a:gd name="T2" fmla="*/ 38 w 113"/>
                <a:gd name="T3" fmla="*/ 371 h 373"/>
                <a:gd name="T4" fmla="*/ 74 w 113"/>
                <a:gd name="T5" fmla="*/ 343 h 373"/>
                <a:gd name="T6" fmla="*/ 111 w 113"/>
                <a:gd name="T7" fmla="*/ 39 h 373"/>
                <a:gd name="T8" fmla="*/ 83 w 113"/>
                <a:gd name="T9" fmla="*/ 3 h 373"/>
                <a:gd name="T10" fmla="*/ 75 w 113"/>
                <a:gd name="T11" fmla="*/ 2 h 373"/>
                <a:gd name="T12" fmla="*/ 39 w 113"/>
                <a:gd name="T13" fmla="*/ 30 h 373"/>
                <a:gd name="T14" fmla="*/ 2 w 113"/>
                <a:gd name="T15" fmla="*/ 334 h 373"/>
                <a:gd name="T16" fmla="*/ 30 w 113"/>
                <a:gd name="T17" fmla="*/ 37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373">
                  <a:moveTo>
                    <a:pt x="30" y="370"/>
                  </a:moveTo>
                  <a:cubicBezTo>
                    <a:pt x="38" y="371"/>
                    <a:pt x="38" y="371"/>
                    <a:pt x="38" y="371"/>
                  </a:cubicBezTo>
                  <a:cubicBezTo>
                    <a:pt x="56" y="373"/>
                    <a:pt x="72" y="361"/>
                    <a:pt x="74" y="343"/>
                  </a:cubicBezTo>
                  <a:cubicBezTo>
                    <a:pt x="111" y="39"/>
                    <a:pt x="111" y="39"/>
                    <a:pt x="111" y="39"/>
                  </a:cubicBezTo>
                  <a:cubicBezTo>
                    <a:pt x="113" y="21"/>
                    <a:pt x="100" y="5"/>
                    <a:pt x="83" y="3"/>
                  </a:cubicBezTo>
                  <a:cubicBezTo>
                    <a:pt x="75" y="2"/>
                    <a:pt x="75" y="2"/>
                    <a:pt x="75" y="2"/>
                  </a:cubicBezTo>
                  <a:cubicBezTo>
                    <a:pt x="57" y="0"/>
                    <a:pt x="41" y="12"/>
                    <a:pt x="39" y="30"/>
                  </a:cubicBezTo>
                  <a:cubicBezTo>
                    <a:pt x="2" y="334"/>
                    <a:pt x="2" y="334"/>
                    <a:pt x="2" y="334"/>
                  </a:cubicBezTo>
                  <a:cubicBezTo>
                    <a:pt x="0" y="352"/>
                    <a:pt x="12" y="368"/>
                    <a:pt x="30" y="37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69" name="Freeform 175">
              <a:extLst>
                <a:ext uri="{FF2B5EF4-FFF2-40B4-BE49-F238E27FC236}">
                  <a16:creationId xmlns:a16="http://schemas.microsoft.com/office/drawing/2014/main" id="{7ABBFA08-5BF5-4C2B-B7DB-71084F252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6250" y="8890000"/>
              <a:ext cx="211138" cy="655638"/>
            </a:xfrm>
            <a:custGeom>
              <a:avLst/>
              <a:gdLst>
                <a:gd name="T0" fmla="*/ 37 w 73"/>
                <a:gd name="T1" fmla="*/ 0 h 227"/>
                <a:gd name="T2" fmla="*/ 37 w 73"/>
                <a:gd name="T3" fmla="*/ 0 h 227"/>
                <a:gd name="T4" fmla="*/ 0 w 73"/>
                <a:gd name="T5" fmla="*/ 36 h 227"/>
                <a:gd name="T6" fmla="*/ 18 w 73"/>
                <a:gd name="T7" fmla="*/ 191 h 227"/>
                <a:gd name="T8" fmla="*/ 32 w 73"/>
                <a:gd name="T9" fmla="*/ 227 h 227"/>
                <a:gd name="T10" fmla="*/ 32 w 73"/>
                <a:gd name="T11" fmla="*/ 227 h 227"/>
                <a:gd name="T12" fmla="*/ 47 w 73"/>
                <a:gd name="T13" fmla="*/ 191 h 227"/>
                <a:gd name="T14" fmla="*/ 72 w 73"/>
                <a:gd name="T15" fmla="*/ 37 h 227"/>
                <a:gd name="T16" fmla="*/ 37 w 73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27"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5"/>
                    <a:pt x="0" y="36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11"/>
                    <a:pt x="24" y="227"/>
                    <a:pt x="32" y="227"/>
                  </a:cubicBezTo>
                  <a:cubicBezTo>
                    <a:pt x="32" y="227"/>
                    <a:pt x="32" y="227"/>
                    <a:pt x="32" y="227"/>
                  </a:cubicBezTo>
                  <a:cubicBezTo>
                    <a:pt x="40" y="227"/>
                    <a:pt x="47" y="211"/>
                    <a:pt x="47" y="191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73" y="17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0" name="Freeform 176">
              <a:extLst>
                <a:ext uri="{FF2B5EF4-FFF2-40B4-BE49-F238E27FC236}">
                  <a16:creationId xmlns:a16="http://schemas.microsoft.com/office/drawing/2014/main" id="{21E6AEC6-39F9-4561-9B64-FD36B68A5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70625" y="8829675"/>
              <a:ext cx="1047750" cy="261938"/>
            </a:xfrm>
            <a:custGeom>
              <a:avLst/>
              <a:gdLst>
                <a:gd name="T0" fmla="*/ 361 w 363"/>
                <a:gd name="T1" fmla="*/ 20 h 91"/>
                <a:gd name="T2" fmla="*/ 361 w 363"/>
                <a:gd name="T3" fmla="*/ 20 h 91"/>
                <a:gd name="T4" fmla="*/ 324 w 363"/>
                <a:gd name="T5" fmla="*/ 10 h 91"/>
                <a:gd name="T6" fmla="*/ 34 w 363"/>
                <a:gd name="T7" fmla="*/ 17 h 91"/>
                <a:gd name="T8" fmla="*/ 2 w 363"/>
                <a:gd name="T9" fmla="*/ 56 h 91"/>
                <a:gd name="T10" fmla="*/ 2 w 363"/>
                <a:gd name="T11" fmla="*/ 56 h 91"/>
                <a:gd name="T12" fmla="*/ 42 w 363"/>
                <a:gd name="T13" fmla="*/ 89 h 91"/>
                <a:gd name="T14" fmla="*/ 326 w 363"/>
                <a:gd name="T15" fmla="*/ 37 h 91"/>
                <a:gd name="T16" fmla="*/ 361 w 363"/>
                <a:gd name="T17" fmla="*/ 2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91">
                  <a:moveTo>
                    <a:pt x="361" y="20"/>
                  </a:moveTo>
                  <a:cubicBezTo>
                    <a:pt x="361" y="20"/>
                    <a:pt x="361" y="20"/>
                    <a:pt x="361" y="20"/>
                  </a:cubicBezTo>
                  <a:cubicBezTo>
                    <a:pt x="359" y="0"/>
                    <a:pt x="344" y="8"/>
                    <a:pt x="324" y="10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14" y="19"/>
                    <a:pt x="0" y="37"/>
                    <a:pt x="2" y="56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4" y="76"/>
                    <a:pt x="22" y="91"/>
                    <a:pt x="42" y="89"/>
                  </a:cubicBezTo>
                  <a:cubicBezTo>
                    <a:pt x="326" y="37"/>
                    <a:pt x="326" y="37"/>
                    <a:pt x="326" y="37"/>
                  </a:cubicBezTo>
                  <a:cubicBezTo>
                    <a:pt x="346" y="35"/>
                    <a:pt x="363" y="40"/>
                    <a:pt x="361" y="2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1" name="Freeform 177">
              <a:extLst>
                <a:ext uri="{FF2B5EF4-FFF2-40B4-BE49-F238E27FC236}">
                  <a16:creationId xmlns:a16="http://schemas.microsoft.com/office/drawing/2014/main" id="{931BE733-FA78-45BC-96CA-56B89ED81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89700" y="9583737"/>
              <a:ext cx="169863" cy="814388"/>
            </a:xfrm>
            <a:custGeom>
              <a:avLst/>
              <a:gdLst>
                <a:gd name="T0" fmla="*/ 0 w 107"/>
                <a:gd name="T1" fmla="*/ 14 h 513"/>
                <a:gd name="T2" fmla="*/ 32 w 107"/>
                <a:gd name="T3" fmla="*/ 513 h 513"/>
                <a:gd name="T4" fmla="*/ 67 w 107"/>
                <a:gd name="T5" fmla="*/ 513 h 513"/>
                <a:gd name="T6" fmla="*/ 107 w 107"/>
                <a:gd name="T7" fmla="*/ 0 h 513"/>
                <a:gd name="T8" fmla="*/ 0 w 107"/>
                <a:gd name="T9" fmla="*/ 14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513">
                  <a:moveTo>
                    <a:pt x="0" y="14"/>
                  </a:moveTo>
                  <a:lnTo>
                    <a:pt x="32" y="513"/>
                  </a:lnTo>
                  <a:lnTo>
                    <a:pt x="67" y="513"/>
                  </a:lnTo>
                  <a:lnTo>
                    <a:pt x="10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2" name="Freeform 178">
              <a:extLst>
                <a:ext uri="{FF2B5EF4-FFF2-40B4-BE49-F238E27FC236}">
                  <a16:creationId xmlns:a16="http://schemas.microsoft.com/office/drawing/2014/main" id="{EF6FED6D-0C08-4589-82FD-606369FA6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6138" y="9583737"/>
              <a:ext cx="168275" cy="814388"/>
            </a:xfrm>
            <a:custGeom>
              <a:avLst/>
              <a:gdLst>
                <a:gd name="T0" fmla="*/ 0 w 106"/>
                <a:gd name="T1" fmla="*/ 14 h 513"/>
                <a:gd name="T2" fmla="*/ 31 w 106"/>
                <a:gd name="T3" fmla="*/ 513 h 513"/>
                <a:gd name="T4" fmla="*/ 66 w 106"/>
                <a:gd name="T5" fmla="*/ 513 h 513"/>
                <a:gd name="T6" fmla="*/ 106 w 106"/>
                <a:gd name="T7" fmla="*/ 0 h 513"/>
                <a:gd name="T8" fmla="*/ 0 w 106"/>
                <a:gd name="T9" fmla="*/ 14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513">
                  <a:moveTo>
                    <a:pt x="0" y="14"/>
                  </a:moveTo>
                  <a:lnTo>
                    <a:pt x="31" y="513"/>
                  </a:lnTo>
                  <a:lnTo>
                    <a:pt x="66" y="513"/>
                  </a:lnTo>
                  <a:lnTo>
                    <a:pt x="106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3" name="Freeform 179">
              <a:extLst>
                <a:ext uri="{FF2B5EF4-FFF2-40B4-BE49-F238E27FC236}">
                  <a16:creationId xmlns:a16="http://schemas.microsoft.com/office/drawing/2014/main" id="{F5D24E0E-9980-4976-B8CC-F2F54FE49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1913" y="9429750"/>
              <a:ext cx="1073150" cy="231775"/>
            </a:xfrm>
            <a:custGeom>
              <a:avLst/>
              <a:gdLst>
                <a:gd name="T0" fmla="*/ 0 w 372"/>
                <a:gd name="T1" fmla="*/ 32 h 80"/>
                <a:gd name="T2" fmla="*/ 0 w 372"/>
                <a:gd name="T3" fmla="*/ 40 h 80"/>
                <a:gd name="T4" fmla="*/ 32 w 372"/>
                <a:gd name="T5" fmla="*/ 73 h 80"/>
                <a:gd name="T6" fmla="*/ 338 w 372"/>
                <a:gd name="T7" fmla="*/ 79 h 80"/>
                <a:gd name="T8" fmla="*/ 371 w 372"/>
                <a:gd name="T9" fmla="*/ 48 h 80"/>
                <a:gd name="T10" fmla="*/ 371 w 372"/>
                <a:gd name="T11" fmla="*/ 40 h 80"/>
                <a:gd name="T12" fmla="*/ 340 w 372"/>
                <a:gd name="T13" fmla="*/ 7 h 80"/>
                <a:gd name="T14" fmla="*/ 33 w 372"/>
                <a:gd name="T15" fmla="*/ 1 h 80"/>
                <a:gd name="T16" fmla="*/ 0 w 372"/>
                <a:gd name="T17" fmla="*/ 3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80">
                  <a:moveTo>
                    <a:pt x="0" y="3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58"/>
                    <a:pt x="14" y="73"/>
                    <a:pt x="32" y="73"/>
                  </a:cubicBezTo>
                  <a:cubicBezTo>
                    <a:pt x="338" y="79"/>
                    <a:pt x="338" y="79"/>
                    <a:pt x="338" y="79"/>
                  </a:cubicBezTo>
                  <a:cubicBezTo>
                    <a:pt x="356" y="80"/>
                    <a:pt x="371" y="66"/>
                    <a:pt x="371" y="48"/>
                  </a:cubicBezTo>
                  <a:cubicBezTo>
                    <a:pt x="371" y="40"/>
                    <a:pt x="371" y="40"/>
                    <a:pt x="371" y="40"/>
                  </a:cubicBezTo>
                  <a:cubicBezTo>
                    <a:pt x="372" y="22"/>
                    <a:pt x="357" y="7"/>
                    <a:pt x="340" y="7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15" y="0"/>
                    <a:pt x="0" y="15"/>
                    <a:pt x="0" y="32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574" name="Group 260">
            <a:extLst>
              <a:ext uri="{FF2B5EF4-FFF2-40B4-BE49-F238E27FC236}">
                <a16:creationId xmlns:a16="http://schemas.microsoft.com/office/drawing/2014/main" id="{641ED462-EBD9-4778-A555-36AA6FA827C4}"/>
              </a:ext>
            </a:extLst>
          </p:cNvPr>
          <p:cNvGrpSpPr/>
          <p:nvPr/>
        </p:nvGrpSpPr>
        <p:grpSpPr>
          <a:xfrm>
            <a:off x="6728084" y="3743135"/>
            <a:ext cx="1282534" cy="1706340"/>
            <a:chOff x="10207625" y="8980488"/>
            <a:chExt cx="2565401" cy="3413125"/>
          </a:xfrm>
        </p:grpSpPr>
        <p:sp>
          <p:nvSpPr>
            <p:cNvPr id="575" name="Freeform 219">
              <a:extLst>
                <a:ext uri="{FF2B5EF4-FFF2-40B4-BE49-F238E27FC236}">
                  <a16:creationId xmlns:a16="http://schemas.microsoft.com/office/drawing/2014/main" id="{BC433E1F-A522-47B3-8AE0-1B241D8FE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77513" y="9126538"/>
              <a:ext cx="411163" cy="604838"/>
            </a:xfrm>
            <a:custGeom>
              <a:avLst/>
              <a:gdLst>
                <a:gd name="T0" fmla="*/ 125 w 129"/>
                <a:gd name="T1" fmla="*/ 60 h 190"/>
                <a:gd name="T2" fmla="*/ 111 w 129"/>
                <a:gd name="T3" fmla="*/ 5 h 190"/>
                <a:gd name="T4" fmla="*/ 110 w 129"/>
                <a:gd name="T5" fmla="*/ 5 h 190"/>
                <a:gd name="T6" fmla="*/ 110 w 129"/>
                <a:gd name="T7" fmla="*/ 5 h 190"/>
                <a:gd name="T8" fmla="*/ 9 w 129"/>
                <a:gd name="T9" fmla="*/ 0 h 190"/>
                <a:gd name="T10" fmla="*/ 3 w 129"/>
                <a:gd name="T11" fmla="*/ 128 h 190"/>
                <a:gd name="T12" fmla="*/ 0 w 129"/>
                <a:gd name="T13" fmla="*/ 178 h 190"/>
                <a:gd name="T14" fmla="*/ 81 w 129"/>
                <a:gd name="T15" fmla="*/ 182 h 190"/>
                <a:gd name="T16" fmla="*/ 70 w 129"/>
                <a:gd name="T17" fmla="*/ 132 h 190"/>
                <a:gd name="T18" fmla="*/ 73 w 129"/>
                <a:gd name="T19" fmla="*/ 132 h 190"/>
                <a:gd name="T20" fmla="*/ 80 w 129"/>
                <a:gd name="T21" fmla="*/ 131 h 190"/>
                <a:gd name="T22" fmla="*/ 104 w 129"/>
                <a:gd name="T23" fmla="*/ 111 h 190"/>
                <a:gd name="T24" fmla="*/ 105 w 129"/>
                <a:gd name="T25" fmla="*/ 102 h 190"/>
                <a:gd name="T26" fmla="*/ 106 w 129"/>
                <a:gd name="T27" fmla="*/ 88 h 190"/>
                <a:gd name="T28" fmla="*/ 110 w 129"/>
                <a:gd name="T29" fmla="*/ 87 h 190"/>
                <a:gd name="T30" fmla="*/ 125 w 129"/>
                <a:gd name="T31" fmla="*/ 6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9" h="190">
                  <a:moveTo>
                    <a:pt x="125" y="60"/>
                  </a:moveTo>
                  <a:cubicBezTo>
                    <a:pt x="111" y="5"/>
                    <a:pt x="111" y="5"/>
                    <a:pt x="111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1" y="145"/>
                    <a:pt x="1" y="156"/>
                    <a:pt x="0" y="178"/>
                  </a:cubicBezTo>
                  <a:cubicBezTo>
                    <a:pt x="24" y="190"/>
                    <a:pt x="51" y="190"/>
                    <a:pt x="81" y="18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73" y="132"/>
                    <a:pt x="73" y="132"/>
                    <a:pt x="73" y="132"/>
                  </a:cubicBezTo>
                  <a:cubicBezTo>
                    <a:pt x="75" y="132"/>
                    <a:pt x="78" y="132"/>
                    <a:pt x="80" y="131"/>
                  </a:cubicBezTo>
                  <a:cubicBezTo>
                    <a:pt x="91" y="129"/>
                    <a:pt x="100" y="121"/>
                    <a:pt x="104" y="111"/>
                  </a:cubicBezTo>
                  <a:cubicBezTo>
                    <a:pt x="105" y="108"/>
                    <a:pt x="105" y="105"/>
                    <a:pt x="105" y="102"/>
                  </a:cubicBezTo>
                  <a:cubicBezTo>
                    <a:pt x="106" y="88"/>
                    <a:pt x="106" y="88"/>
                    <a:pt x="106" y="88"/>
                  </a:cubicBezTo>
                  <a:cubicBezTo>
                    <a:pt x="110" y="87"/>
                    <a:pt x="110" y="87"/>
                    <a:pt x="110" y="87"/>
                  </a:cubicBezTo>
                  <a:cubicBezTo>
                    <a:pt x="122" y="84"/>
                    <a:pt x="129" y="71"/>
                    <a:pt x="125" y="60"/>
                  </a:cubicBez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6" name="Freeform 220">
              <a:extLst>
                <a:ext uri="{FF2B5EF4-FFF2-40B4-BE49-F238E27FC236}">
                  <a16:creationId xmlns:a16="http://schemas.microsoft.com/office/drawing/2014/main" id="{BEED62DA-86B5-4A3E-815E-FF3BA3A29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7663" y="8980488"/>
              <a:ext cx="538163" cy="563563"/>
            </a:xfrm>
            <a:custGeom>
              <a:avLst/>
              <a:gdLst>
                <a:gd name="T0" fmla="*/ 164 w 169"/>
                <a:gd name="T1" fmla="*/ 5 h 177"/>
                <a:gd name="T2" fmla="*/ 163 w 169"/>
                <a:gd name="T3" fmla="*/ 0 h 177"/>
                <a:gd name="T4" fmla="*/ 39 w 169"/>
                <a:gd name="T5" fmla="*/ 24 h 177"/>
                <a:gd name="T6" fmla="*/ 5 w 169"/>
                <a:gd name="T7" fmla="*/ 74 h 177"/>
                <a:gd name="T8" fmla="*/ 6 w 169"/>
                <a:gd name="T9" fmla="*/ 79 h 177"/>
                <a:gd name="T10" fmla="*/ 18 w 169"/>
                <a:gd name="T11" fmla="*/ 122 h 177"/>
                <a:gd name="T12" fmla="*/ 35 w 169"/>
                <a:gd name="T13" fmla="*/ 136 h 177"/>
                <a:gd name="T14" fmla="*/ 41 w 169"/>
                <a:gd name="T15" fmla="*/ 136 h 177"/>
                <a:gd name="T16" fmla="*/ 55 w 169"/>
                <a:gd name="T17" fmla="*/ 125 h 177"/>
                <a:gd name="T18" fmla="*/ 56 w 169"/>
                <a:gd name="T19" fmla="*/ 121 h 177"/>
                <a:gd name="T20" fmla="*/ 53 w 169"/>
                <a:gd name="T21" fmla="*/ 118 h 177"/>
                <a:gd name="T22" fmla="*/ 56 w 169"/>
                <a:gd name="T23" fmla="*/ 96 h 177"/>
                <a:gd name="T24" fmla="*/ 77 w 169"/>
                <a:gd name="T25" fmla="*/ 104 h 177"/>
                <a:gd name="T26" fmla="*/ 74 w 169"/>
                <a:gd name="T27" fmla="*/ 126 h 177"/>
                <a:gd name="T28" fmla="*/ 69 w 169"/>
                <a:gd name="T29" fmla="*/ 129 h 177"/>
                <a:gd name="T30" fmla="*/ 75 w 169"/>
                <a:gd name="T31" fmla="*/ 167 h 177"/>
                <a:gd name="T32" fmla="*/ 102 w 169"/>
                <a:gd name="T33" fmla="*/ 177 h 177"/>
                <a:gd name="T34" fmla="*/ 126 w 169"/>
                <a:gd name="T35" fmla="*/ 157 h 177"/>
                <a:gd name="T36" fmla="*/ 87 w 169"/>
                <a:gd name="T37" fmla="*/ 154 h 177"/>
                <a:gd name="T38" fmla="*/ 90 w 169"/>
                <a:gd name="T39" fmla="*/ 112 h 177"/>
                <a:gd name="T40" fmla="*/ 90 w 169"/>
                <a:gd name="T41" fmla="*/ 111 h 177"/>
                <a:gd name="T42" fmla="*/ 90 w 169"/>
                <a:gd name="T43" fmla="*/ 111 h 177"/>
                <a:gd name="T44" fmla="*/ 91 w 169"/>
                <a:gd name="T45" fmla="*/ 107 h 177"/>
                <a:gd name="T46" fmla="*/ 91 w 169"/>
                <a:gd name="T47" fmla="*/ 107 h 177"/>
                <a:gd name="T48" fmla="*/ 97 w 169"/>
                <a:gd name="T49" fmla="*/ 83 h 177"/>
                <a:gd name="T50" fmla="*/ 99 w 169"/>
                <a:gd name="T51" fmla="*/ 78 h 177"/>
                <a:gd name="T52" fmla="*/ 109 w 169"/>
                <a:gd name="T53" fmla="*/ 59 h 177"/>
                <a:gd name="T54" fmla="*/ 131 w 169"/>
                <a:gd name="T55" fmla="*/ 55 h 177"/>
                <a:gd name="T56" fmla="*/ 164 w 169"/>
                <a:gd name="T57" fmla="*/ 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9" h="177">
                  <a:moveTo>
                    <a:pt x="164" y="5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16" y="28"/>
                    <a:pt x="0" y="50"/>
                    <a:pt x="5" y="74"/>
                  </a:cubicBezTo>
                  <a:cubicBezTo>
                    <a:pt x="6" y="79"/>
                    <a:pt x="6" y="79"/>
                    <a:pt x="6" y="79"/>
                  </a:cubicBezTo>
                  <a:cubicBezTo>
                    <a:pt x="18" y="122"/>
                    <a:pt x="18" y="122"/>
                    <a:pt x="18" y="122"/>
                  </a:cubicBezTo>
                  <a:cubicBezTo>
                    <a:pt x="20" y="131"/>
                    <a:pt x="27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7" y="136"/>
                    <a:pt x="53" y="131"/>
                    <a:pt x="55" y="125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55" y="120"/>
                    <a:pt x="54" y="119"/>
                    <a:pt x="53" y="118"/>
                  </a:cubicBezTo>
                  <a:cubicBezTo>
                    <a:pt x="48" y="109"/>
                    <a:pt x="50" y="101"/>
                    <a:pt x="56" y="96"/>
                  </a:cubicBezTo>
                  <a:cubicBezTo>
                    <a:pt x="63" y="88"/>
                    <a:pt x="76" y="90"/>
                    <a:pt x="77" y="104"/>
                  </a:cubicBezTo>
                  <a:cubicBezTo>
                    <a:pt x="77" y="113"/>
                    <a:pt x="76" y="121"/>
                    <a:pt x="74" y="126"/>
                  </a:cubicBezTo>
                  <a:cubicBezTo>
                    <a:pt x="73" y="129"/>
                    <a:pt x="71" y="130"/>
                    <a:pt x="69" y="129"/>
                  </a:cubicBezTo>
                  <a:cubicBezTo>
                    <a:pt x="67" y="145"/>
                    <a:pt x="67" y="160"/>
                    <a:pt x="75" y="167"/>
                  </a:cubicBezTo>
                  <a:cubicBezTo>
                    <a:pt x="81" y="173"/>
                    <a:pt x="91" y="177"/>
                    <a:pt x="102" y="177"/>
                  </a:cubicBezTo>
                  <a:cubicBezTo>
                    <a:pt x="113" y="175"/>
                    <a:pt x="122" y="167"/>
                    <a:pt x="126" y="157"/>
                  </a:cubicBezTo>
                  <a:cubicBezTo>
                    <a:pt x="108" y="161"/>
                    <a:pt x="94" y="160"/>
                    <a:pt x="87" y="154"/>
                  </a:cubicBezTo>
                  <a:cubicBezTo>
                    <a:pt x="80" y="147"/>
                    <a:pt x="86" y="125"/>
                    <a:pt x="90" y="112"/>
                  </a:cubicBezTo>
                  <a:cubicBezTo>
                    <a:pt x="90" y="112"/>
                    <a:pt x="90" y="112"/>
                    <a:pt x="90" y="111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09"/>
                    <a:pt x="91" y="108"/>
                    <a:pt x="91" y="107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97" y="83"/>
                    <a:pt x="97" y="83"/>
                    <a:pt x="97" y="83"/>
                  </a:cubicBezTo>
                  <a:cubicBezTo>
                    <a:pt x="97" y="81"/>
                    <a:pt x="98" y="79"/>
                    <a:pt x="99" y="78"/>
                  </a:cubicBezTo>
                  <a:cubicBezTo>
                    <a:pt x="109" y="59"/>
                    <a:pt x="109" y="59"/>
                    <a:pt x="109" y="59"/>
                  </a:cubicBezTo>
                  <a:cubicBezTo>
                    <a:pt x="131" y="55"/>
                    <a:pt x="131" y="55"/>
                    <a:pt x="131" y="55"/>
                  </a:cubicBezTo>
                  <a:cubicBezTo>
                    <a:pt x="154" y="50"/>
                    <a:pt x="169" y="28"/>
                    <a:pt x="164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7" name="Freeform 221">
              <a:extLst>
                <a:ext uri="{FF2B5EF4-FFF2-40B4-BE49-F238E27FC236}">
                  <a16:creationId xmlns:a16="http://schemas.microsoft.com/office/drawing/2014/main" id="{611A344F-4A86-440A-9871-BA48EA1F7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91975" y="11890376"/>
              <a:ext cx="127000" cy="300038"/>
            </a:xfrm>
            <a:custGeom>
              <a:avLst/>
              <a:gdLst>
                <a:gd name="T0" fmla="*/ 0 w 80"/>
                <a:gd name="T1" fmla="*/ 179 h 189"/>
                <a:gd name="T2" fmla="*/ 38 w 80"/>
                <a:gd name="T3" fmla="*/ 189 h 189"/>
                <a:gd name="T4" fmla="*/ 80 w 80"/>
                <a:gd name="T5" fmla="*/ 10 h 189"/>
                <a:gd name="T6" fmla="*/ 42 w 80"/>
                <a:gd name="T7" fmla="*/ 0 h 189"/>
                <a:gd name="T8" fmla="*/ 0 w 80"/>
                <a:gd name="T9" fmla="*/ 17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89">
                  <a:moveTo>
                    <a:pt x="0" y="179"/>
                  </a:moveTo>
                  <a:lnTo>
                    <a:pt x="38" y="189"/>
                  </a:lnTo>
                  <a:lnTo>
                    <a:pt x="80" y="10"/>
                  </a:lnTo>
                  <a:lnTo>
                    <a:pt x="42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8" name="Freeform 222">
              <a:extLst>
                <a:ext uri="{FF2B5EF4-FFF2-40B4-BE49-F238E27FC236}">
                  <a16:creationId xmlns:a16="http://schemas.microsoft.com/office/drawing/2014/main" id="{6A3F8A0C-2DD8-45AE-A95E-121EEF221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8313" y="10614026"/>
              <a:ext cx="1581150" cy="731838"/>
            </a:xfrm>
            <a:custGeom>
              <a:avLst/>
              <a:gdLst>
                <a:gd name="T0" fmla="*/ 496 w 496"/>
                <a:gd name="T1" fmla="*/ 6 h 230"/>
                <a:gd name="T2" fmla="*/ 494 w 496"/>
                <a:gd name="T3" fmla="*/ 135 h 230"/>
                <a:gd name="T4" fmla="*/ 49 w 496"/>
                <a:gd name="T5" fmla="*/ 188 h 230"/>
                <a:gd name="T6" fmla="*/ 0 w 496"/>
                <a:gd name="T7" fmla="*/ 0 h 230"/>
                <a:gd name="T8" fmla="*/ 496 w 496"/>
                <a:gd name="T9" fmla="*/ 6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6" h="230">
                  <a:moveTo>
                    <a:pt x="496" y="6"/>
                  </a:moveTo>
                  <a:cubicBezTo>
                    <a:pt x="494" y="135"/>
                    <a:pt x="494" y="135"/>
                    <a:pt x="494" y="135"/>
                  </a:cubicBezTo>
                  <a:cubicBezTo>
                    <a:pt x="333" y="202"/>
                    <a:pt x="209" y="230"/>
                    <a:pt x="49" y="188"/>
                  </a:cubicBezTo>
                  <a:cubicBezTo>
                    <a:pt x="14" y="195"/>
                    <a:pt x="3" y="110"/>
                    <a:pt x="0" y="0"/>
                  </a:cubicBezTo>
                  <a:lnTo>
                    <a:pt x="496" y="6"/>
                  </a:lnTo>
                  <a:close/>
                </a:path>
              </a:pathLst>
            </a:custGeom>
            <a:solidFill>
              <a:srgbClr val="0B3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79" name="Freeform 223">
              <a:extLst>
                <a:ext uri="{FF2B5EF4-FFF2-40B4-BE49-F238E27FC236}">
                  <a16:creationId xmlns:a16="http://schemas.microsoft.com/office/drawing/2014/main" id="{8C49DA80-7ADB-4FCC-BEBC-3F06EA7F1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17375" y="10633076"/>
              <a:ext cx="685800" cy="1444625"/>
            </a:xfrm>
            <a:custGeom>
              <a:avLst/>
              <a:gdLst>
                <a:gd name="T0" fmla="*/ 23 w 215"/>
                <a:gd name="T1" fmla="*/ 454 h 454"/>
                <a:gd name="T2" fmla="*/ 0 w 215"/>
                <a:gd name="T3" fmla="*/ 431 h 454"/>
                <a:gd name="T4" fmla="*/ 32 w 215"/>
                <a:gd name="T5" fmla="*/ 197 h 454"/>
                <a:gd name="T6" fmla="*/ 59 w 215"/>
                <a:gd name="T7" fmla="*/ 0 h 454"/>
                <a:gd name="T8" fmla="*/ 189 w 215"/>
                <a:gd name="T9" fmla="*/ 57 h 454"/>
                <a:gd name="T10" fmla="*/ 203 w 215"/>
                <a:gd name="T11" fmla="*/ 136 h 454"/>
                <a:gd name="T12" fmla="*/ 23 w 215"/>
                <a:gd name="T13" fmla="*/ 45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5" h="454">
                  <a:moveTo>
                    <a:pt x="23" y="454"/>
                  </a:moveTo>
                  <a:cubicBezTo>
                    <a:pt x="0" y="431"/>
                    <a:pt x="0" y="431"/>
                    <a:pt x="0" y="431"/>
                  </a:cubicBezTo>
                  <a:cubicBezTo>
                    <a:pt x="3" y="316"/>
                    <a:pt x="6" y="206"/>
                    <a:pt x="32" y="197"/>
                  </a:cubicBezTo>
                  <a:cubicBezTo>
                    <a:pt x="62" y="176"/>
                    <a:pt x="58" y="82"/>
                    <a:pt x="59" y="0"/>
                  </a:cubicBezTo>
                  <a:cubicBezTo>
                    <a:pt x="114" y="5"/>
                    <a:pt x="157" y="24"/>
                    <a:pt x="189" y="57"/>
                  </a:cubicBezTo>
                  <a:cubicBezTo>
                    <a:pt x="210" y="78"/>
                    <a:pt x="215" y="109"/>
                    <a:pt x="203" y="136"/>
                  </a:cubicBezTo>
                  <a:cubicBezTo>
                    <a:pt x="140" y="270"/>
                    <a:pt x="80" y="372"/>
                    <a:pt x="23" y="454"/>
                  </a:cubicBezTo>
                  <a:close/>
                </a:path>
              </a:pathLst>
            </a:custGeom>
            <a:solidFill>
              <a:srgbClr val="EA5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0" name="Freeform 224">
              <a:extLst>
                <a:ext uri="{FF2B5EF4-FFF2-40B4-BE49-F238E27FC236}">
                  <a16:creationId xmlns:a16="http://schemas.microsoft.com/office/drawing/2014/main" id="{9FE7790B-F41E-4FFD-824E-FF1475F06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8475" y="12133263"/>
              <a:ext cx="331788" cy="206375"/>
            </a:xfrm>
            <a:custGeom>
              <a:avLst/>
              <a:gdLst>
                <a:gd name="T0" fmla="*/ 90 w 104"/>
                <a:gd name="T1" fmla="*/ 62 h 65"/>
                <a:gd name="T2" fmla="*/ 21 w 104"/>
                <a:gd name="T3" fmla="*/ 43 h 65"/>
                <a:gd name="T4" fmla="*/ 19 w 104"/>
                <a:gd name="T5" fmla="*/ 42 h 65"/>
                <a:gd name="T6" fmla="*/ 15 w 104"/>
                <a:gd name="T7" fmla="*/ 41 h 65"/>
                <a:gd name="T8" fmla="*/ 3 w 104"/>
                <a:gd name="T9" fmla="*/ 18 h 65"/>
                <a:gd name="T10" fmla="*/ 6 w 104"/>
                <a:gd name="T11" fmla="*/ 8 h 65"/>
                <a:gd name="T12" fmla="*/ 19 w 104"/>
                <a:gd name="T13" fmla="*/ 4 h 65"/>
                <a:gd name="T14" fmla="*/ 49 w 104"/>
                <a:gd name="T15" fmla="*/ 9 h 65"/>
                <a:gd name="T16" fmla="*/ 57 w 104"/>
                <a:gd name="T17" fmla="*/ 15 h 65"/>
                <a:gd name="T18" fmla="*/ 97 w 104"/>
                <a:gd name="T19" fmla="*/ 44 h 65"/>
                <a:gd name="T20" fmla="*/ 103 w 104"/>
                <a:gd name="T21" fmla="*/ 50 h 65"/>
                <a:gd name="T22" fmla="*/ 103 w 104"/>
                <a:gd name="T23" fmla="*/ 54 h 65"/>
                <a:gd name="T24" fmla="*/ 90 w 104"/>
                <a:gd name="T2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65">
                  <a:moveTo>
                    <a:pt x="90" y="62"/>
                  </a:moveTo>
                  <a:cubicBezTo>
                    <a:pt x="70" y="49"/>
                    <a:pt x="47" y="44"/>
                    <a:pt x="21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5" y="38"/>
                    <a:pt x="0" y="28"/>
                    <a:pt x="3" y="1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3"/>
                    <a:pt x="14" y="0"/>
                    <a:pt x="19" y="4"/>
                  </a:cubicBezTo>
                  <a:cubicBezTo>
                    <a:pt x="27" y="8"/>
                    <a:pt x="37" y="10"/>
                    <a:pt x="49" y="9"/>
                  </a:cubicBezTo>
                  <a:cubicBezTo>
                    <a:pt x="53" y="9"/>
                    <a:pt x="56" y="11"/>
                    <a:pt x="57" y="15"/>
                  </a:cubicBezTo>
                  <a:cubicBezTo>
                    <a:pt x="62" y="29"/>
                    <a:pt x="79" y="37"/>
                    <a:pt x="97" y="44"/>
                  </a:cubicBezTo>
                  <a:cubicBezTo>
                    <a:pt x="100" y="45"/>
                    <a:pt x="102" y="47"/>
                    <a:pt x="103" y="50"/>
                  </a:cubicBezTo>
                  <a:cubicBezTo>
                    <a:pt x="103" y="51"/>
                    <a:pt x="103" y="53"/>
                    <a:pt x="103" y="54"/>
                  </a:cubicBezTo>
                  <a:cubicBezTo>
                    <a:pt x="104" y="61"/>
                    <a:pt x="96" y="65"/>
                    <a:pt x="90" y="62"/>
                  </a:cubicBezTo>
                  <a:close/>
                </a:path>
              </a:pathLst>
            </a:custGeom>
            <a:solidFill>
              <a:srgbClr val="0A17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1" name="Freeform 225">
              <a:extLst>
                <a:ext uri="{FF2B5EF4-FFF2-40B4-BE49-F238E27FC236}">
                  <a16:creationId xmlns:a16="http://schemas.microsoft.com/office/drawing/2014/main" id="{2786398E-BAD2-477A-9737-E92AA8C34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1825" y="11941176"/>
              <a:ext cx="128588" cy="300038"/>
            </a:xfrm>
            <a:custGeom>
              <a:avLst/>
              <a:gdLst>
                <a:gd name="T0" fmla="*/ 0 w 81"/>
                <a:gd name="T1" fmla="*/ 179 h 189"/>
                <a:gd name="T2" fmla="*/ 38 w 81"/>
                <a:gd name="T3" fmla="*/ 189 h 189"/>
                <a:gd name="T4" fmla="*/ 81 w 81"/>
                <a:gd name="T5" fmla="*/ 10 h 189"/>
                <a:gd name="T6" fmla="*/ 42 w 81"/>
                <a:gd name="T7" fmla="*/ 0 h 189"/>
                <a:gd name="T8" fmla="*/ 0 w 81"/>
                <a:gd name="T9" fmla="*/ 17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89">
                  <a:moveTo>
                    <a:pt x="0" y="179"/>
                  </a:moveTo>
                  <a:lnTo>
                    <a:pt x="38" y="189"/>
                  </a:lnTo>
                  <a:lnTo>
                    <a:pt x="81" y="10"/>
                  </a:lnTo>
                  <a:lnTo>
                    <a:pt x="42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2" name="Freeform 226">
              <a:extLst>
                <a:ext uri="{FF2B5EF4-FFF2-40B4-BE49-F238E27FC236}">
                  <a16:creationId xmlns:a16="http://schemas.microsoft.com/office/drawing/2014/main" id="{1CB27FBC-B982-4364-B6FF-1AF6F04D3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0688" y="10664826"/>
              <a:ext cx="2192338" cy="1463675"/>
            </a:xfrm>
            <a:custGeom>
              <a:avLst/>
              <a:gdLst>
                <a:gd name="T0" fmla="*/ 675 w 688"/>
                <a:gd name="T1" fmla="*/ 142 h 460"/>
                <a:gd name="T2" fmla="*/ 495 w 688"/>
                <a:gd name="T3" fmla="*/ 460 h 460"/>
                <a:gd name="T4" fmla="*/ 473 w 688"/>
                <a:gd name="T5" fmla="*/ 437 h 460"/>
                <a:gd name="T6" fmla="*/ 505 w 688"/>
                <a:gd name="T7" fmla="*/ 203 h 460"/>
                <a:gd name="T8" fmla="*/ 528 w 688"/>
                <a:gd name="T9" fmla="*/ 136 h 460"/>
                <a:gd name="T10" fmla="*/ 50 w 688"/>
                <a:gd name="T11" fmla="*/ 188 h 460"/>
                <a:gd name="T12" fmla="*/ 1 w 688"/>
                <a:gd name="T13" fmla="*/ 0 h 460"/>
                <a:gd name="T14" fmla="*/ 532 w 688"/>
                <a:gd name="T15" fmla="*/ 6 h 460"/>
                <a:gd name="T16" fmla="*/ 532 w 688"/>
                <a:gd name="T17" fmla="*/ 6 h 460"/>
                <a:gd name="T18" fmla="*/ 662 w 688"/>
                <a:gd name="T19" fmla="*/ 63 h 460"/>
                <a:gd name="T20" fmla="*/ 675 w 688"/>
                <a:gd name="T21" fmla="*/ 142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8" h="460">
                  <a:moveTo>
                    <a:pt x="675" y="142"/>
                  </a:moveTo>
                  <a:cubicBezTo>
                    <a:pt x="613" y="276"/>
                    <a:pt x="553" y="379"/>
                    <a:pt x="495" y="460"/>
                  </a:cubicBezTo>
                  <a:cubicBezTo>
                    <a:pt x="473" y="437"/>
                    <a:pt x="473" y="437"/>
                    <a:pt x="473" y="437"/>
                  </a:cubicBezTo>
                  <a:cubicBezTo>
                    <a:pt x="475" y="322"/>
                    <a:pt x="479" y="212"/>
                    <a:pt x="505" y="203"/>
                  </a:cubicBezTo>
                  <a:cubicBezTo>
                    <a:pt x="518" y="194"/>
                    <a:pt x="525" y="169"/>
                    <a:pt x="528" y="136"/>
                  </a:cubicBezTo>
                  <a:cubicBezTo>
                    <a:pt x="368" y="203"/>
                    <a:pt x="209" y="230"/>
                    <a:pt x="50" y="188"/>
                  </a:cubicBezTo>
                  <a:cubicBezTo>
                    <a:pt x="0" y="173"/>
                    <a:pt x="4" y="110"/>
                    <a:pt x="1" y="0"/>
                  </a:cubicBezTo>
                  <a:cubicBezTo>
                    <a:pt x="532" y="6"/>
                    <a:pt x="532" y="6"/>
                    <a:pt x="532" y="6"/>
                  </a:cubicBezTo>
                  <a:cubicBezTo>
                    <a:pt x="532" y="6"/>
                    <a:pt x="532" y="6"/>
                    <a:pt x="532" y="6"/>
                  </a:cubicBezTo>
                  <a:cubicBezTo>
                    <a:pt x="586" y="11"/>
                    <a:pt x="630" y="30"/>
                    <a:pt x="662" y="63"/>
                  </a:cubicBezTo>
                  <a:cubicBezTo>
                    <a:pt x="682" y="84"/>
                    <a:pt x="688" y="115"/>
                    <a:pt x="675" y="142"/>
                  </a:cubicBezTo>
                  <a:close/>
                </a:path>
              </a:pathLst>
            </a:custGeom>
            <a:solidFill>
              <a:srgbClr val="F47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3" name="Freeform 227">
              <a:extLst>
                <a:ext uri="{FF2B5EF4-FFF2-40B4-BE49-F238E27FC236}">
                  <a16:creationId xmlns:a16="http://schemas.microsoft.com/office/drawing/2014/main" id="{8C8F8EBF-B83B-441F-91AC-C0DE29EE2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1788" y="9521826"/>
              <a:ext cx="850900" cy="1441450"/>
            </a:xfrm>
            <a:custGeom>
              <a:avLst/>
              <a:gdLst>
                <a:gd name="T0" fmla="*/ 249 w 267"/>
                <a:gd name="T1" fmla="*/ 361 h 453"/>
                <a:gd name="T2" fmla="*/ 33 w 267"/>
                <a:gd name="T3" fmla="*/ 430 h 453"/>
                <a:gd name="T4" fmla="*/ 29 w 267"/>
                <a:gd name="T5" fmla="*/ 359 h 453"/>
                <a:gd name="T6" fmla="*/ 24 w 267"/>
                <a:gd name="T7" fmla="*/ 0 h 453"/>
                <a:gd name="T8" fmla="*/ 101 w 267"/>
                <a:gd name="T9" fmla="*/ 25 h 453"/>
                <a:gd name="T10" fmla="*/ 240 w 267"/>
                <a:gd name="T11" fmla="*/ 233 h 453"/>
                <a:gd name="T12" fmla="*/ 245 w 267"/>
                <a:gd name="T13" fmla="*/ 245 h 453"/>
                <a:gd name="T14" fmla="*/ 249 w 267"/>
                <a:gd name="T15" fmla="*/ 36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" h="453">
                  <a:moveTo>
                    <a:pt x="249" y="361"/>
                  </a:moveTo>
                  <a:cubicBezTo>
                    <a:pt x="199" y="431"/>
                    <a:pt x="127" y="453"/>
                    <a:pt x="33" y="430"/>
                  </a:cubicBezTo>
                  <a:cubicBezTo>
                    <a:pt x="27" y="406"/>
                    <a:pt x="34" y="382"/>
                    <a:pt x="29" y="359"/>
                  </a:cubicBezTo>
                  <a:cubicBezTo>
                    <a:pt x="3" y="226"/>
                    <a:pt x="0" y="106"/>
                    <a:pt x="24" y="0"/>
                  </a:cubicBezTo>
                  <a:cubicBezTo>
                    <a:pt x="49" y="15"/>
                    <a:pt x="57" y="16"/>
                    <a:pt x="101" y="25"/>
                  </a:cubicBezTo>
                  <a:cubicBezTo>
                    <a:pt x="174" y="115"/>
                    <a:pt x="217" y="182"/>
                    <a:pt x="240" y="233"/>
                  </a:cubicBezTo>
                  <a:cubicBezTo>
                    <a:pt x="242" y="237"/>
                    <a:pt x="244" y="241"/>
                    <a:pt x="245" y="245"/>
                  </a:cubicBezTo>
                  <a:cubicBezTo>
                    <a:pt x="267" y="299"/>
                    <a:pt x="265" y="334"/>
                    <a:pt x="249" y="3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4" name="Freeform 228">
              <a:extLst>
                <a:ext uri="{FF2B5EF4-FFF2-40B4-BE49-F238E27FC236}">
                  <a16:creationId xmlns:a16="http://schemas.microsoft.com/office/drawing/2014/main" id="{2C0EF2B9-2B61-45BC-9BF8-39C101CE8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98325" y="12184063"/>
              <a:ext cx="331788" cy="209550"/>
            </a:xfrm>
            <a:custGeom>
              <a:avLst/>
              <a:gdLst>
                <a:gd name="T0" fmla="*/ 90 w 104"/>
                <a:gd name="T1" fmla="*/ 62 h 66"/>
                <a:gd name="T2" fmla="*/ 20 w 104"/>
                <a:gd name="T3" fmla="*/ 43 h 66"/>
                <a:gd name="T4" fmla="*/ 18 w 104"/>
                <a:gd name="T5" fmla="*/ 42 h 66"/>
                <a:gd name="T6" fmla="*/ 15 w 104"/>
                <a:gd name="T7" fmla="*/ 41 h 66"/>
                <a:gd name="T8" fmla="*/ 2 w 104"/>
                <a:gd name="T9" fmla="*/ 18 h 66"/>
                <a:gd name="T10" fmla="*/ 5 w 104"/>
                <a:gd name="T11" fmla="*/ 8 h 66"/>
                <a:gd name="T12" fmla="*/ 19 w 104"/>
                <a:gd name="T13" fmla="*/ 4 h 66"/>
                <a:gd name="T14" fmla="*/ 48 w 104"/>
                <a:gd name="T15" fmla="*/ 9 h 66"/>
                <a:gd name="T16" fmla="*/ 57 w 104"/>
                <a:gd name="T17" fmla="*/ 15 h 66"/>
                <a:gd name="T18" fmla="*/ 97 w 104"/>
                <a:gd name="T19" fmla="*/ 44 h 66"/>
                <a:gd name="T20" fmla="*/ 102 w 104"/>
                <a:gd name="T21" fmla="*/ 50 h 66"/>
                <a:gd name="T22" fmla="*/ 103 w 104"/>
                <a:gd name="T23" fmla="*/ 54 h 66"/>
                <a:gd name="T24" fmla="*/ 90 w 104"/>
                <a:gd name="T25" fmla="*/ 6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66">
                  <a:moveTo>
                    <a:pt x="90" y="62"/>
                  </a:moveTo>
                  <a:cubicBezTo>
                    <a:pt x="70" y="49"/>
                    <a:pt x="46" y="44"/>
                    <a:pt x="20" y="43"/>
                  </a:cubicBezTo>
                  <a:cubicBezTo>
                    <a:pt x="20" y="43"/>
                    <a:pt x="19" y="42"/>
                    <a:pt x="18" y="42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5" y="38"/>
                    <a:pt x="0" y="28"/>
                    <a:pt x="2" y="1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3"/>
                    <a:pt x="14" y="0"/>
                    <a:pt x="19" y="4"/>
                  </a:cubicBezTo>
                  <a:cubicBezTo>
                    <a:pt x="26" y="9"/>
                    <a:pt x="36" y="10"/>
                    <a:pt x="48" y="9"/>
                  </a:cubicBezTo>
                  <a:cubicBezTo>
                    <a:pt x="52" y="9"/>
                    <a:pt x="56" y="11"/>
                    <a:pt x="57" y="15"/>
                  </a:cubicBezTo>
                  <a:cubicBezTo>
                    <a:pt x="62" y="29"/>
                    <a:pt x="78" y="37"/>
                    <a:pt x="97" y="44"/>
                  </a:cubicBezTo>
                  <a:cubicBezTo>
                    <a:pt x="100" y="45"/>
                    <a:pt x="102" y="47"/>
                    <a:pt x="102" y="50"/>
                  </a:cubicBezTo>
                  <a:cubicBezTo>
                    <a:pt x="103" y="51"/>
                    <a:pt x="103" y="53"/>
                    <a:pt x="103" y="54"/>
                  </a:cubicBezTo>
                  <a:cubicBezTo>
                    <a:pt x="104" y="61"/>
                    <a:pt x="96" y="66"/>
                    <a:pt x="90" y="6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5" name="Freeform 229">
              <a:extLst>
                <a:ext uri="{FF2B5EF4-FFF2-40B4-BE49-F238E27FC236}">
                  <a16:creationId xmlns:a16="http://schemas.microsoft.com/office/drawing/2014/main" id="{4C216718-86B0-406E-A02D-D8261ACFF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3450" y="11345863"/>
              <a:ext cx="309563" cy="949325"/>
            </a:xfrm>
            <a:custGeom>
              <a:avLst/>
              <a:gdLst>
                <a:gd name="T0" fmla="*/ 61 w 97"/>
                <a:gd name="T1" fmla="*/ 297 h 298"/>
                <a:gd name="T2" fmla="*/ 42 w 97"/>
                <a:gd name="T3" fmla="*/ 298 h 298"/>
                <a:gd name="T4" fmla="*/ 5 w 97"/>
                <a:gd name="T5" fmla="*/ 262 h 298"/>
                <a:gd name="T6" fmla="*/ 0 w 97"/>
                <a:gd name="T7" fmla="*/ 38 h 298"/>
                <a:gd name="T8" fmla="*/ 36 w 97"/>
                <a:gd name="T9" fmla="*/ 1 h 298"/>
                <a:gd name="T10" fmla="*/ 55 w 97"/>
                <a:gd name="T11" fmla="*/ 0 h 298"/>
                <a:gd name="T12" fmla="*/ 92 w 97"/>
                <a:gd name="T13" fmla="*/ 36 h 298"/>
                <a:gd name="T14" fmla="*/ 97 w 97"/>
                <a:gd name="T15" fmla="*/ 260 h 298"/>
                <a:gd name="T16" fmla="*/ 61 w 97"/>
                <a:gd name="T17" fmla="*/ 297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298">
                  <a:moveTo>
                    <a:pt x="61" y="297"/>
                  </a:moveTo>
                  <a:cubicBezTo>
                    <a:pt x="42" y="298"/>
                    <a:pt x="42" y="298"/>
                    <a:pt x="42" y="298"/>
                  </a:cubicBezTo>
                  <a:cubicBezTo>
                    <a:pt x="22" y="298"/>
                    <a:pt x="5" y="282"/>
                    <a:pt x="5" y="2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8"/>
                    <a:pt x="16" y="1"/>
                    <a:pt x="36" y="1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5" y="0"/>
                    <a:pt x="92" y="16"/>
                    <a:pt x="92" y="36"/>
                  </a:cubicBezTo>
                  <a:cubicBezTo>
                    <a:pt x="97" y="260"/>
                    <a:pt x="97" y="260"/>
                    <a:pt x="97" y="260"/>
                  </a:cubicBezTo>
                  <a:cubicBezTo>
                    <a:pt x="97" y="280"/>
                    <a:pt x="81" y="297"/>
                    <a:pt x="61" y="297"/>
                  </a:cubicBez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6" name="Freeform 230">
              <a:extLst>
                <a:ext uri="{FF2B5EF4-FFF2-40B4-BE49-F238E27FC236}">
                  <a16:creationId xmlns:a16="http://schemas.microsoft.com/office/drawing/2014/main" id="{7CCE43DA-DEFE-49FB-84BA-AD206728B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9650" y="11345863"/>
              <a:ext cx="312738" cy="987425"/>
            </a:xfrm>
            <a:custGeom>
              <a:avLst/>
              <a:gdLst>
                <a:gd name="T0" fmla="*/ 62 w 98"/>
                <a:gd name="T1" fmla="*/ 310 h 310"/>
                <a:gd name="T2" fmla="*/ 43 w 98"/>
                <a:gd name="T3" fmla="*/ 310 h 310"/>
                <a:gd name="T4" fmla="*/ 5 w 98"/>
                <a:gd name="T5" fmla="*/ 274 h 310"/>
                <a:gd name="T6" fmla="*/ 1 w 98"/>
                <a:gd name="T7" fmla="*/ 38 h 310"/>
                <a:gd name="T8" fmla="*/ 36 w 98"/>
                <a:gd name="T9" fmla="*/ 1 h 310"/>
                <a:gd name="T10" fmla="*/ 56 w 98"/>
                <a:gd name="T11" fmla="*/ 1 h 310"/>
                <a:gd name="T12" fmla="*/ 93 w 98"/>
                <a:gd name="T13" fmla="*/ 37 h 310"/>
                <a:gd name="T14" fmla="*/ 98 w 98"/>
                <a:gd name="T15" fmla="*/ 272 h 310"/>
                <a:gd name="T16" fmla="*/ 62 w 98"/>
                <a:gd name="T17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310">
                  <a:moveTo>
                    <a:pt x="62" y="310"/>
                  </a:moveTo>
                  <a:cubicBezTo>
                    <a:pt x="43" y="310"/>
                    <a:pt x="43" y="310"/>
                    <a:pt x="43" y="310"/>
                  </a:cubicBezTo>
                  <a:cubicBezTo>
                    <a:pt x="23" y="310"/>
                    <a:pt x="6" y="294"/>
                    <a:pt x="5" y="274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0" y="18"/>
                    <a:pt x="16" y="2"/>
                    <a:pt x="36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76" y="0"/>
                    <a:pt x="92" y="16"/>
                    <a:pt x="93" y="37"/>
                  </a:cubicBezTo>
                  <a:cubicBezTo>
                    <a:pt x="98" y="272"/>
                    <a:pt x="98" y="272"/>
                    <a:pt x="98" y="272"/>
                  </a:cubicBezTo>
                  <a:cubicBezTo>
                    <a:pt x="98" y="292"/>
                    <a:pt x="82" y="309"/>
                    <a:pt x="62" y="31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7" name="Freeform 231">
              <a:extLst>
                <a:ext uri="{FF2B5EF4-FFF2-40B4-BE49-F238E27FC236}">
                  <a16:creationId xmlns:a16="http://schemas.microsoft.com/office/drawing/2014/main" id="{B85EF1E5-1DA0-4092-8680-AEBDC668D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4013" y="11237913"/>
              <a:ext cx="1503363" cy="317500"/>
            </a:xfrm>
            <a:custGeom>
              <a:avLst/>
              <a:gdLst>
                <a:gd name="T0" fmla="*/ 471 w 472"/>
                <a:gd name="T1" fmla="*/ 40 h 100"/>
                <a:gd name="T2" fmla="*/ 472 w 472"/>
                <a:gd name="T3" fmla="*/ 50 h 100"/>
                <a:gd name="T4" fmla="*/ 431 w 472"/>
                <a:gd name="T5" fmla="*/ 92 h 100"/>
                <a:gd name="T6" fmla="*/ 43 w 472"/>
                <a:gd name="T7" fmla="*/ 100 h 100"/>
                <a:gd name="T8" fmla="*/ 1 w 472"/>
                <a:gd name="T9" fmla="*/ 60 h 100"/>
                <a:gd name="T10" fmla="*/ 0 w 472"/>
                <a:gd name="T11" fmla="*/ 50 h 100"/>
                <a:gd name="T12" fmla="*/ 41 w 472"/>
                <a:gd name="T13" fmla="*/ 8 h 100"/>
                <a:gd name="T14" fmla="*/ 430 w 472"/>
                <a:gd name="T15" fmla="*/ 0 h 100"/>
                <a:gd name="T16" fmla="*/ 471 w 472"/>
                <a:gd name="T17" fmla="*/ 4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2" h="100">
                  <a:moveTo>
                    <a:pt x="471" y="40"/>
                  </a:moveTo>
                  <a:cubicBezTo>
                    <a:pt x="472" y="50"/>
                    <a:pt x="472" y="50"/>
                    <a:pt x="472" y="50"/>
                  </a:cubicBezTo>
                  <a:cubicBezTo>
                    <a:pt x="472" y="73"/>
                    <a:pt x="454" y="92"/>
                    <a:pt x="431" y="92"/>
                  </a:cubicBezTo>
                  <a:cubicBezTo>
                    <a:pt x="43" y="100"/>
                    <a:pt x="43" y="100"/>
                    <a:pt x="43" y="100"/>
                  </a:cubicBezTo>
                  <a:cubicBezTo>
                    <a:pt x="20" y="100"/>
                    <a:pt x="1" y="82"/>
                    <a:pt x="1" y="6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7"/>
                    <a:pt x="18" y="8"/>
                    <a:pt x="41" y="8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52" y="0"/>
                    <a:pt x="471" y="18"/>
                    <a:pt x="471" y="4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8" name="Freeform 232">
              <a:extLst>
                <a:ext uri="{FF2B5EF4-FFF2-40B4-BE49-F238E27FC236}">
                  <a16:creationId xmlns:a16="http://schemas.microsoft.com/office/drawing/2014/main" id="{BBC5B353-62C4-475F-8E2F-4300B2B9F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4213" y="9712326"/>
              <a:ext cx="322263" cy="506413"/>
            </a:xfrm>
            <a:custGeom>
              <a:avLst/>
              <a:gdLst>
                <a:gd name="T0" fmla="*/ 0 w 101"/>
                <a:gd name="T1" fmla="*/ 0 h 159"/>
                <a:gd name="T2" fmla="*/ 62 w 101"/>
                <a:gd name="T3" fmla="*/ 104 h 159"/>
                <a:gd name="T4" fmla="*/ 88 w 101"/>
                <a:gd name="T5" fmla="*/ 98 h 159"/>
                <a:gd name="T6" fmla="*/ 101 w 101"/>
                <a:gd name="T7" fmla="*/ 114 h 159"/>
                <a:gd name="T8" fmla="*/ 42 w 101"/>
                <a:gd name="T9" fmla="*/ 159 h 159"/>
                <a:gd name="T10" fmla="*/ 4 w 101"/>
                <a:gd name="T11" fmla="*/ 53 h 159"/>
                <a:gd name="T12" fmla="*/ 0 w 101"/>
                <a:gd name="T1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159">
                  <a:moveTo>
                    <a:pt x="0" y="0"/>
                  </a:moveTo>
                  <a:cubicBezTo>
                    <a:pt x="38" y="40"/>
                    <a:pt x="47" y="50"/>
                    <a:pt x="62" y="104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42" y="159"/>
                    <a:pt x="42" y="159"/>
                    <a:pt x="42" y="159"/>
                  </a:cubicBezTo>
                  <a:cubicBezTo>
                    <a:pt x="4" y="53"/>
                    <a:pt x="4" y="53"/>
                    <a:pt x="4" y="5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89" name="Freeform 233">
              <a:extLst>
                <a:ext uri="{FF2B5EF4-FFF2-40B4-BE49-F238E27FC236}">
                  <a16:creationId xmlns:a16="http://schemas.microsoft.com/office/drawing/2014/main" id="{703D22BF-6115-41B6-A851-48044C066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3713" y="10066338"/>
              <a:ext cx="617538" cy="477838"/>
            </a:xfrm>
            <a:custGeom>
              <a:avLst/>
              <a:gdLst>
                <a:gd name="T0" fmla="*/ 194 w 194"/>
                <a:gd name="T1" fmla="*/ 74 h 150"/>
                <a:gd name="T2" fmla="*/ 27 w 194"/>
                <a:gd name="T3" fmla="*/ 141 h 150"/>
                <a:gd name="T4" fmla="*/ 5 w 194"/>
                <a:gd name="T5" fmla="*/ 93 h 150"/>
                <a:gd name="T6" fmla="*/ 15 w 194"/>
                <a:gd name="T7" fmla="*/ 28 h 150"/>
                <a:gd name="T8" fmla="*/ 28 w 194"/>
                <a:gd name="T9" fmla="*/ 0 h 150"/>
                <a:gd name="T10" fmla="*/ 189 w 194"/>
                <a:gd name="T11" fmla="*/ 62 h 150"/>
                <a:gd name="T12" fmla="*/ 194 w 194"/>
                <a:gd name="T13" fmla="*/ 7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150">
                  <a:moveTo>
                    <a:pt x="194" y="74"/>
                  </a:moveTo>
                  <a:cubicBezTo>
                    <a:pt x="151" y="113"/>
                    <a:pt x="28" y="150"/>
                    <a:pt x="27" y="141"/>
                  </a:cubicBezTo>
                  <a:cubicBezTo>
                    <a:pt x="26" y="141"/>
                    <a:pt x="6" y="95"/>
                    <a:pt x="5" y="93"/>
                  </a:cubicBezTo>
                  <a:cubicBezTo>
                    <a:pt x="0" y="62"/>
                    <a:pt x="15" y="28"/>
                    <a:pt x="15" y="28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89" y="62"/>
                    <a:pt x="189" y="62"/>
                    <a:pt x="189" y="62"/>
                  </a:cubicBezTo>
                  <a:cubicBezTo>
                    <a:pt x="191" y="66"/>
                    <a:pt x="193" y="70"/>
                    <a:pt x="194" y="7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0" name="Freeform 234">
              <a:extLst>
                <a:ext uri="{FF2B5EF4-FFF2-40B4-BE49-F238E27FC236}">
                  <a16:creationId xmlns:a16="http://schemas.microsoft.com/office/drawing/2014/main" id="{1C96F908-60E6-45DE-928B-15E1355C6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20525" y="9772651"/>
              <a:ext cx="247650" cy="144463"/>
            </a:xfrm>
            <a:custGeom>
              <a:avLst/>
              <a:gdLst>
                <a:gd name="T0" fmla="*/ 4 w 78"/>
                <a:gd name="T1" fmla="*/ 45 h 45"/>
                <a:gd name="T2" fmla="*/ 3 w 78"/>
                <a:gd name="T3" fmla="*/ 43 h 45"/>
                <a:gd name="T4" fmla="*/ 14 w 78"/>
                <a:gd name="T5" fmla="*/ 20 h 45"/>
                <a:gd name="T6" fmla="*/ 64 w 78"/>
                <a:gd name="T7" fmla="*/ 2 h 45"/>
                <a:gd name="T8" fmla="*/ 76 w 78"/>
                <a:gd name="T9" fmla="*/ 7 h 45"/>
                <a:gd name="T10" fmla="*/ 76 w 78"/>
                <a:gd name="T11" fmla="*/ 9 h 45"/>
                <a:gd name="T12" fmla="*/ 71 w 78"/>
                <a:gd name="T13" fmla="*/ 21 h 45"/>
                <a:gd name="T14" fmla="*/ 4 w 78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45">
                  <a:moveTo>
                    <a:pt x="4" y="45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0" y="34"/>
                    <a:pt x="5" y="24"/>
                    <a:pt x="14" y="20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9" y="0"/>
                    <a:pt x="74" y="3"/>
                    <a:pt x="76" y="7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8" y="14"/>
                    <a:pt x="76" y="19"/>
                    <a:pt x="71" y="21"/>
                  </a:cubicBezTo>
                  <a:lnTo>
                    <a:pt x="4" y="45"/>
                  </a:lnTo>
                  <a:close/>
                </a:path>
              </a:pathLst>
            </a:custGeom>
            <a:solidFill>
              <a:srgbClr val="26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1" name="Freeform 235">
              <a:extLst>
                <a:ext uri="{FF2B5EF4-FFF2-40B4-BE49-F238E27FC236}">
                  <a16:creationId xmlns:a16="http://schemas.microsoft.com/office/drawing/2014/main" id="{07492363-3D8D-4BED-A036-FA6EA8814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8775" y="9785351"/>
              <a:ext cx="317500" cy="166688"/>
            </a:xfrm>
            <a:custGeom>
              <a:avLst/>
              <a:gdLst>
                <a:gd name="T0" fmla="*/ 7 w 100"/>
                <a:gd name="T1" fmla="*/ 52 h 52"/>
                <a:gd name="T2" fmla="*/ 0 w 100"/>
                <a:gd name="T3" fmla="*/ 33 h 52"/>
                <a:gd name="T4" fmla="*/ 86 w 100"/>
                <a:gd name="T5" fmla="*/ 2 h 52"/>
                <a:gd name="T6" fmla="*/ 97 w 100"/>
                <a:gd name="T7" fmla="*/ 7 h 52"/>
                <a:gd name="T8" fmla="*/ 98 w 100"/>
                <a:gd name="T9" fmla="*/ 9 h 52"/>
                <a:gd name="T10" fmla="*/ 93 w 100"/>
                <a:gd name="T11" fmla="*/ 21 h 52"/>
                <a:gd name="T12" fmla="*/ 7 w 100"/>
                <a:gd name="T1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2">
                  <a:moveTo>
                    <a:pt x="7" y="52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86" y="2"/>
                    <a:pt x="86" y="2"/>
                    <a:pt x="86" y="2"/>
                  </a:cubicBezTo>
                  <a:cubicBezTo>
                    <a:pt x="91" y="0"/>
                    <a:pt x="96" y="3"/>
                    <a:pt x="97" y="7"/>
                  </a:cubicBezTo>
                  <a:cubicBezTo>
                    <a:pt x="98" y="9"/>
                    <a:pt x="98" y="9"/>
                    <a:pt x="98" y="9"/>
                  </a:cubicBezTo>
                  <a:cubicBezTo>
                    <a:pt x="100" y="14"/>
                    <a:pt x="97" y="19"/>
                    <a:pt x="93" y="21"/>
                  </a:cubicBezTo>
                  <a:lnTo>
                    <a:pt x="7" y="52"/>
                  </a:lnTo>
                  <a:close/>
                </a:path>
              </a:pathLst>
            </a:custGeom>
            <a:solidFill>
              <a:srgbClr val="072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2" name="Freeform 236">
              <a:extLst>
                <a:ext uri="{FF2B5EF4-FFF2-40B4-BE49-F238E27FC236}">
                  <a16:creationId xmlns:a16="http://schemas.microsoft.com/office/drawing/2014/main" id="{D5035607-AA85-40F0-A3D8-3B6767206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57025" y="9823451"/>
              <a:ext cx="323850" cy="217488"/>
            </a:xfrm>
            <a:custGeom>
              <a:avLst/>
              <a:gdLst>
                <a:gd name="T0" fmla="*/ 101 w 102"/>
                <a:gd name="T1" fmla="*/ 36 h 68"/>
                <a:gd name="T2" fmla="*/ 55 w 102"/>
                <a:gd name="T3" fmla="*/ 21 h 68"/>
                <a:gd name="T4" fmla="*/ 53 w 102"/>
                <a:gd name="T5" fmla="*/ 22 h 68"/>
                <a:gd name="T6" fmla="*/ 58 w 102"/>
                <a:gd name="T7" fmla="*/ 12 h 68"/>
                <a:gd name="T8" fmla="*/ 55 w 102"/>
                <a:gd name="T9" fmla="*/ 2 h 68"/>
                <a:gd name="T10" fmla="*/ 53 w 102"/>
                <a:gd name="T11" fmla="*/ 2 h 68"/>
                <a:gd name="T12" fmla="*/ 43 w 102"/>
                <a:gd name="T13" fmla="*/ 5 h 68"/>
                <a:gd name="T14" fmla="*/ 30 w 102"/>
                <a:gd name="T15" fmla="*/ 30 h 68"/>
                <a:gd name="T16" fmla="*/ 23 w 102"/>
                <a:gd name="T17" fmla="*/ 37 h 68"/>
                <a:gd name="T18" fmla="*/ 0 w 102"/>
                <a:gd name="T19" fmla="*/ 43 h 68"/>
                <a:gd name="T20" fmla="*/ 6 w 102"/>
                <a:gd name="T21" fmla="*/ 68 h 68"/>
                <a:gd name="T22" fmla="*/ 30 w 102"/>
                <a:gd name="T23" fmla="*/ 62 h 68"/>
                <a:gd name="T24" fmla="*/ 35 w 102"/>
                <a:gd name="T25" fmla="*/ 62 h 68"/>
                <a:gd name="T26" fmla="*/ 96 w 102"/>
                <a:gd name="T27" fmla="*/ 45 h 68"/>
                <a:gd name="T28" fmla="*/ 101 w 102"/>
                <a:gd name="T29" fmla="*/ 3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68">
                  <a:moveTo>
                    <a:pt x="101" y="36"/>
                  </a:moveTo>
                  <a:cubicBezTo>
                    <a:pt x="97" y="22"/>
                    <a:pt x="71" y="17"/>
                    <a:pt x="55" y="21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60" y="9"/>
                    <a:pt x="58" y="4"/>
                    <a:pt x="55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49" y="0"/>
                    <a:pt x="45" y="1"/>
                    <a:pt x="43" y="5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27" y="32"/>
                    <a:pt x="24" y="34"/>
                    <a:pt x="23" y="3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2" y="63"/>
                    <a:pt x="33" y="63"/>
                    <a:pt x="35" y="62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9" y="43"/>
                    <a:pt x="102" y="40"/>
                    <a:pt x="101" y="36"/>
                  </a:cubicBez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3" name="Freeform 237">
              <a:extLst>
                <a:ext uri="{FF2B5EF4-FFF2-40B4-BE49-F238E27FC236}">
                  <a16:creationId xmlns:a16="http://schemas.microsoft.com/office/drawing/2014/main" id="{42AAFC27-86E9-4830-8FA3-88DFF555F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71163" y="9623426"/>
              <a:ext cx="1227138" cy="860425"/>
            </a:xfrm>
            <a:custGeom>
              <a:avLst/>
              <a:gdLst>
                <a:gd name="T0" fmla="*/ 118 w 385"/>
                <a:gd name="T1" fmla="*/ 256 h 270"/>
                <a:gd name="T2" fmla="*/ 385 w 385"/>
                <a:gd name="T3" fmla="*/ 135 h 270"/>
                <a:gd name="T4" fmla="*/ 373 w 385"/>
                <a:gd name="T5" fmla="*/ 101 h 270"/>
                <a:gd name="T6" fmla="*/ 144 w 385"/>
                <a:gd name="T7" fmla="*/ 151 h 270"/>
                <a:gd name="T8" fmla="*/ 81 w 385"/>
                <a:gd name="T9" fmla="*/ 22 h 270"/>
                <a:gd name="T10" fmla="*/ 62 w 385"/>
                <a:gd name="T11" fmla="*/ 8 h 270"/>
                <a:gd name="T12" fmla="*/ 51 w 385"/>
                <a:gd name="T13" fmla="*/ 5 h 270"/>
                <a:gd name="T14" fmla="*/ 4 w 385"/>
                <a:gd name="T15" fmla="*/ 50 h 270"/>
                <a:gd name="T16" fmla="*/ 56 w 385"/>
                <a:gd name="T17" fmla="*/ 266 h 270"/>
                <a:gd name="T18" fmla="*/ 66 w 385"/>
                <a:gd name="T19" fmla="*/ 267 h 270"/>
                <a:gd name="T20" fmla="*/ 66 w 385"/>
                <a:gd name="T21" fmla="*/ 267 h 270"/>
                <a:gd name="T22" fmla="*/ 91 w 385"/>
                <a:gd name="T23" fmla="*/ 266 h 270"/>
                <a:gd name="T24" fmla="*/ 118 w 385"/>
                <a:gd name="T25" fmla="*/ 25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" h="270">
                  <a:moveTo>
                    <a:pt x="118" y="256"/>
                  </a:moveTo>
                  <a:cubicBezTo>
                    <a:pt x="178" y="231"/>
                    <a:pt x="279" y="175"/>
                    <a:pt x="385" y="135"/>
                  </a:cubicBezTo>
                  <a:cubicBezTo>
                    <a:pt x="373" y="101"/>
                    <a:pt x="373" y="101"/>
                    <a:pt x="373" y="101"/>
                  </a:cubicBezTo>
                  <a:cubicBezTo>
                    <a:pt x="297" y="124"/>
                    <a:pt x="210" y="137"/>
                    <a:pt x="144" y="151"/>
                  </a:cubicBezTo>
                  <a:cubicBezTo>
                    <a:pt x="137" y="115"/>
                    <a:pt x="117" y="72"/>
                    <a:pt x="81" y="22"/>
                  </a:cubicBezTo>
                  <a:cubicBezTo>
                    <a:pt x="76" y="16"/>
                    <a:pt x="70" y="11"/>
                    <a:pt x="62" y="8"/>
                  </a:cubicBezTo>
                  <a:cubicBezTo>
                    <a:pt x="58" y="6"/>
                    <a:pt x="54" y="5"/>
                    <a:pt x="51" y="5"/>
                  </a:cubicBezTo>
                  <a:cubicBezTo>
                    <a:pt x="24" y="0"/>
                    <a:pt x="0" y="23"/>
                    <a:pt x="4" y="50"/>
                  </a:cubicBezTo>
                  <a:cubicBezTo>
                    <a:pt x="15" y="138"/>
                    <a:pt x="29" y="217"/>
                    <a:pt x="56" y="266"/>
                  </a:cubicBezTo>
                  <a:cubicBezTo>
                    <a:pt x="60" y="266"/>
                    <a:pt x="63" y="266"/>
                    <a:pt x="66" y="267"/>
                  </a:cubicBezTo>
                  <a:cubicBezTo>
                    <a:pt x="66" y="267"/>
                    <a:pt x="66" y="267"/>
                    <a:pt x="66" y="267"/>
                  </a:cubicBezTo>
                  <a:cubicBezTo>
                    <a:pt x="71" y="270"/>
                    <a:pt x="80" y="269"/>
                    <a:pt x="91" y="266"/>
                  </a:cubicBezTo>
                  <a:cubicBezTo>
                    <a:pt x="101" y="264"/>
                    <a:pt x="110" y="261"/>
                    <a:pt x="118" y="2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4" name="Freeform 238">
              <a:extLst>
                <a:ext uri="{FF2B5EF4-FFF2-40B4-BE49-F238E27FC236}">
                  <a16:creationId xmlns:a16="http://schemas.microsoft.com/office/drawing/2014/main" id="{026ABDF3-067D-4139-96D6-5D9895F94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3675" y="9496426"/>
              <a:ext cx="379413" cy="855663"/>
            </a:xfrm>
            <a:custGeom>
              <a:avLst/>
              <a:gdLst>
                <a:gd name="T0" fmla="*/ 81 w 119"/>
                <a:gd name="T1" fmla="*/ 265 h 269"/>
                <a:gd name="T2" fmla="*/ 71 w 119"/>
                <a:gd name="T3" fmla="*/ 266 h 269"/>
                <a:gd name="T4" fmla="*/ 25 w 119"/>
                <a:gd name="T5" fmla="*/ 230 h 269"/>
                <a:gd name="T6" fmla="*/ 3 w 119"/>
                <a:gd name="T7" fmla="*/ 49 h 269"/>
                <a:gd name="T8" fmla="*/ 39 w 119"/>
                <a:gd name="T9" fmla="*/ 4 h 269"/>
                <a:gd name="T10" fmla="*/ 49 w 119"/>
                <a:gd name="T11" fmla="*/ 3 h 269"/>
                <a:gd name="T12" fmla="*/ 95 w 119"/>
                <a:gd name="T13" fmla="*/ 38 h 269"/>
                <a:gd name="T14" fmla="*/ 116 w 119"/>
                <a:gd name="T15" fmla="*/ 219 h 269"/>
                <a:gd name="T16" fmla="*/ 81 w 119"/>
                <a:gd name="T17" fmla="*/ 26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269">
                  <a:moveTo>
                    <a:pt x="81" y="265"/>
                  </a:moveTo>
                  <a:cubicBezTo>
                    <a:pt x="71" y="266"/>
                    <a:pt x="71" y="266"/>
                    <a:pt x="71" y="266"/>
                  </a:cubicBezTo>
                  <a:cubicBezTo>
                    <a:pt x="48" y="269"/>
                    <a:pt x="28" y="253"/>
                    <a:pt x="25" y="230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0" y="27"/>
                    <a:pt x="16" y="6"/>
                    <a:pt x="39" y="4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71" y="0"/>
                    <a:pt x="92" y="16"/>
                    <a:pt x="95" y="38"/>
                  </a:cubicBezTo>
                  <a:cubicBezTo>
                    <a:pt x="116" y="219"/>
                    <a:pt x="116" y="219"/>
                    <a:pt x="116" y="219"/>
                  </a:cubicBezTo>
                  <a:cubicBezTo>
                    <a:pt x="119" y="242"/>
                    <a:pt x="103" y="262"/>
                    <a:pt x="81" y="265"/>
                  </a:cubicBezTo>
                  <a:close/>
                </a:path>
              </a:pathLst>
            </a:custGeom>
            <a:solidFill>
              <a:srgbClr val="4C3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5" name="Freeform 239">
              <a:extLst>
                <a:ext uri="{FF2B5EF4-FFF2-40B4-BE49-F238E27FC236}">
                  <a16:creationId xmlns:a16="http://schemas.microsoft.com/office/drawing/2014/main" id="{35A8E271-8B19-4F9E-8E26-C172FFCAF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7625" y="9674226"/>
              <a:ext cx="458788" cy="1509713"/>
            </a:xfrm>
            <a:custGeom>
              <a:avLst/>
              <a:gdLst>
                <a:gd name="T0" fmla="*/ 105 w 144"/>
                <a:gd name="T1" fmla="*/ 470 h 474"/>
                <a:gd name="T2" fmla="*/ 96 w 144"/>
                <a:gd name="T3" fmla="*/ 471 h 474"/>
                <a:gd name="T4" fmla="*/ 50 w 144"/>
                <a:gd name="T5" fmla="*/ 436 h 474"/>
                <a:gd name="T6" fmla="*/ 3 w 144"/>
                <a:gd name="T7" fmla="*/ 49 h 474"/>
                <a:gd name="T8" fmla="*/ 39 w 144"/>
                <a:gd name="T9" fmla="*/ 4 h 474"/>
                <a:gd name="T10" fmla="*/ 49 w 144"/>
                <a:gd name="T11" fmla="*/ 2 h 474"/>
                <a:gd name="T12" fmla="*/ 94 w 144"/>
                <a:gd name="T13" fmla="*/ 38 h 474"/>
                <a:gd name="T14" fmla="*/ 141 w 144"/>
                <a:gd name="T15" fmla="*/ 424 h 474"/>
                <a:gd name="T16" fmla="*/ 105 w 144"/>
                <a:gd name="T17" fmla="*/ 47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474">
                  <a:moveTo>
                    <a:pt x="105" y="470"/>
                  </a:moveTo>
                  <a:cubicBezTo>
                    <a:pt x="96" y="471"/>
                    <a:pt x="96" y="471"/>
                    <a:pt x="96" y="471"/>
                  </a:cubicBezTo>
                  <a:cubicBezTo>
                    <a:pt x="73" y="474"/>
                    <a:pt x="53" y="458"/>
                    <a:pt x="50" y="436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0" y="27"/>
                    <a:pt x="16" y="6"/>
                    <a:pt x="39" y="4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71" y="0"/>
                    <a:pt x="92" y="16"/>
                    <a:pt x="94" y="38"/>
                  </a:cubicBezTo>
                  <a:cubicBezTo>
                    <a:pt x="141" y="424"/>
                    <a:pt x="141" y="424"/>
                    <a:pt x="141" y="424"/>
                  </a:cubicBezTo>
                  <a:cubicBezTo>
                    <a:pt x="144" y="447"/>
                    <a:pt x="128" y="467"/>
                    <a:pt x="105" y="470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6" name="Freeform 240">
              <a:extLst>
                <a:ext uri="{FF2B5EF4-FFF2-40B4-BE49-F238E27FC236}">
                  <a16:creationId xmlns:a16="http://schemas.microsoft.com/office/drawing/2014/main" id="{D5E10E1A-FAE4-4EBE-A7FD-03DB2CE90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1075" y="10477501"/>
              <a:ext cx="293688" cy="919163"/>
            </a:xfrm>
            <a:custGeom>
              <a:avLst/>
              <a:gdLst>
                <a:gd name="T0" fmla="*/ 45 w 92"/>
                <a:gd name="T1" fmla="*/ 1 h 289"/>
                <a:gd name="T2" fmla="*/ 45 w 92"/>
                <a:gd name="T3" fmla="*/ 1 h 289"/>
                <a:gd name="T4" fmla="*/ 92 w 92"/>
                <a:gd name="T5" fmla="*/ 46 h 289"/>
                <a:gd name="T6" fmla="*/ 69 w 92"/>
                <a:gd name="T7" fmla="*/ 243 h 289"/>
                <a:gd name="T8" fmla="*/ 51 w 92"/>
                <a:gd name="T9" fmla="*/ 289 h 289"/>
                <a:gd name="T10" fmla="*/ 51 w 92"/>
                <a:gd name="T11" fmla="*/ 289 h 289"/>
                <a:gd name="T12" fmla="*/ 32 w 92"/>
                <a:gd name="T13" fmla="*/ 243 h 289"/>
                <a:gd name="T14" fmla="*/ 0 w 92"/>
                <a:gd name="T15" fmla="*/ 48 h 289"/>
                <a:gd name="T16" fmla="*/ 45 w 92"/>
                <a:gd name="T17" fmla="*/ 1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289">
                  <a:moveTo>
                    <a:pt x="45" y="1"/>
                  </a:moveTo>
                  <a:cubicBezTo>
                    <a:pt x="45" y="1"/>
                    <a:pt x="45" y="1"/>
                    <a:pt x="45" y="1"/>
                  </a:cubicBezTo>
                  <a:cubicBezTo>
                    <a:pt x="71" y="0"/>
                    <a:pt x="92" y="20"/>
                    <a:pt x="92" y="46"/>
                  </a:cubicBezTo>
                  <a:cubicBezTo>
                    <a:pt x="69" y="243"/>
                    <a:pt x="69" y="243"/>
                    <a:pt x="69" y="243"/>
                  </a:cubicBezTo>
                  <a:cubicBezTo>
                    <a:pt x="69" y="268"/>
                    <a:pt x="61" y="289"/>
                    <a:pt x="51" y="289"/>
                  </a:cubicBezTo>
                  <a:cubicBezTo>
                    <a:pt x="51" y="289"/>
                    <a:pt x="51" y="289"/>
                    <a:pt x="51" y="289"/>
                  </a:cubicBezTo>
                  <a:cubicBezTo>
                    <a:pt x="41" y="289"/>
                    <a:pt x="32" y="269"/>
                    <a:pt x="32" y="243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2"/>
                    <a:pt x="20" y="1"/>
                    <a:pt x="45" y="1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597" name="Freeform 241">
              <a:extLst>
                <a:ext uri="{FF2B5EF4-FFF2-40B4-BE49-F238E27FC236}">
                  <a16:creationId xmlns:a16="http://schemas.microsoft.com/office/drawing/2014/main" id="{7F32D32F-EB5E-47E0-AC81-D18D68337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5788" y="10393363"/>
              <a:ext cx="1470025" cy="369888"/>
            </a:xfrm>
            <a:custGeom>
              <a:avLst/>
              <a:gdLst>
                <a:gd name="T0" fmla="*/ 3 w 461"/>
                <a:gd name="T1" fmla="*/ 26 h 116"/>
                <a:gd name="T2" fmla="*/ 3 w 461"/>
                <a:gd name="T3" fmla="*/ 26 h 116"/>
                <a:gd name="T4" fmla="*/ 50 w 461"/>
                <a:gd name="T5" fmla="*/ 13 h 116"/>
                <a:gd name="T6" fmla="*/ 417 w 461"/>
                <a:gd name="T7" fmla="*/ 21 h 116"/>
                <a:gd name="T8" fmla="*/ 458 w 461"/>
                <a:gd name="T9" fmla="*/ 72 h 116"/>
                <a:gd name="T10" fmla="*/ 458 w 461"/>
                <a:gd name="T11" fmla="*/ 72 h 116"/>
                <a:gd name="T12" fmla="*/ 408 w 461"/>
                <a:gd name="T13" fmla="*/ 113 h 116"/>
                <a:gd name="T14" fmla="*/ 47 w 461"/>
                <a:gd name="T15" fmla="*/ 48 h 116"/>
                <a:gd name="T16" fmla="*/ 3 w 461"/>
                <a:gd name="T17" fmla="*/ 2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1" h="116">
                  <a:moveTo>
                    <a:pt x="3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5" y="0"/>
                    <a:pt x="25" y="10"/>
                    <a:pt x="50" y="13"/>
                  </a:cubicBezTo>
                  <a:cubicBezTo>
                    <a:pt x="417" y="21"/>
                    <a:pt x="417" y="21"/>
                    <a:pt x="417" y="21"/>
                  </a:cubicBezTo>
                  <a:cubicBezTo>
                    <a:pt x="443" y="24"/>
                    <a:pt x="461" y="47"/>
                    <a:pt x="458" y="72"/>
                  </a:cubicBezTo>
                  <a:cubicBezTo>
                    <a:pt x="458" y="72"/>
                    <a:pt x="458" y="72"/>
                    <a:pt x="458" y="72"/>
                  </a:cubicBezTo>
                  <a:cubicBezTo>
                    <a:pt x="456" y="97"/>
                    <a:pt x="433" y="116"/>
                    <a:pt x="408" y="113"/>
                  </a:cubicBezTo>
                  <a:cubicBezTo>
                    <a:pt x="47" y="48"/>
                    <a:pt x="47" y="48"/>
                    <a:pt x="47" y="48"/>
                  </a:cubicBezTo>
                  <a:cubicBezTo>
                    <a:pt x="21" y="45"/>
                    <a:pt x="0" y="51"/>
                    <a:pt x="3" y="26"/>
                  </a:cubicBezTo>
                  <a:close/>
                </a:path>
              </a:pathLst>
            </a:custGeom>
            <a:solidFill>
              <a:srgbClr val="382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  <p:grpSp>
        <p:nvGrpSpPr>
          <p:cNvPr id="598" name="Group 223">
            <a:extLst>
              <a:ext uri="{FF2B5EF4-FFF2-40B4-BE49-F238E27FC236}">
                <a16:creationId xmlns:a16="http://schemas.microsoft.com/office/drawing/2014/main" id="{3035775D-F89C-422C-8408-B92947FB2F9B}"/>
              </a:ext>
            </a:extLst>
          </p:cNvPr>
          <p:cNvGrpSpPr/>
          <p:nvPr/>
        </p:nvGrpSpPr>
        <p:grpSpPr>
          <a:xfrm>
            <a:off x="7519656" y="4596462"/>
            <a:ext cx="3007921" cy="830155"/>
            <a:chOff x="6015038" y="12055475"/>
            <a:chExt cx="6016625" cy="1660526"/>
          </a:xfrm>
        </p:grpSpPr>
        <p:sp>
          <p:nvSpPr>
            <p:cNvPr id="599" name="Freeform 213">
              <a:extLst>
                <a:ext uri="{FF2B5EF4-FFF2-40B4-BE49-F238E27FC236}">
                  <a16:creationId xmlns:a16="http://schemas.microsoft.com/office/drawing/2014/main" id="{93BA1EA3-DDB2-4D27-92BB-B02D7C460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038" y="12055475"/>
              <a:ext cx="6016625" cy="179388"/>
            </a:xfrm>
            <a:custGeom>
              <a:avLst/>
              <a:gdLst>
                <a:gd name="T0" fmla="*/ 2058 w 2085"/>
                <a:gd name="T1" fmla="*/ 62 h 62"/>
                <a:gd name="T2" fmla="*/ 27 w 2085"/>
                <a:gd name="T3" fmla="*/ 62 h 62"/>
                <a:gd name="T4" fmla="*/ 0 w 2085"/>
                <a:gd name="T5" fmla="*/ 34 h 62"/>
                <a:gd name="T6" fmla="*/ 0 w 2085"/>
                <a:gd name="T7" fmla="*/ 27 h 62"/>
                <a:gd name="T8" fmla="*/ 27 w 2085"/>
                <a:gd name="T9" fmla="*/ 0 h 62"/>
                <a:gd name="T10" fmla="*/ 2058 w 2085"/>
                <a:gd name="T11" fmla="*/ 0 h 62"/>
                <a:gd name="T12" fmla="*/ 2085 w 2085"/>
                <a:gd name="T13" fmla="*/ 27 h 62"/>
                <a:gd name="T14" fmla="*/ 2085 w 2085"/>
                <a:gd name="T15" fmla="*/ 34 h 62"/>
                <a:gd name="T16" fmla="*/ 2058 w 2085"/>
                <a:gd name="T1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5" h="62">
                  <a:moveTo>
                    <a:pt x="2058" y="62"/>
                  </a:moveTo>
                  <a:cubicBezTo>
                    <a:pt x="27" y="62"/>
                    <a:pt x="27" y="62"/>
                    <a:pt x="27" y="62"/>
                  </a:cubicBezTo>
                  <a:cubicBezTo>
                    <a:pt x="12" y="62"/>
                    <a:pt x="0" y="49"/>
                    <a:pt x="0" y="3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058" y="0"/>
                    <a:pt x="2058" y="0"/>
                    <a:pt x="2058" y="0"/>
                  </a:cubicBezTo>
                  <a:cubicBezTo>
                    <a:pt x="2073" y="0"/>
                    <a:pt x="2085" y="12"/>
                    <a:pt x="2085" y="27"/>
                  </a:cubicBezTo>
                  <a:cubicBezTo>
                    <a:pt x="2085" y="34"/>
                    <a:pt x="2085" y="34"/>
                    <a:pt x="2085" y="34"/>
                  </a:cubicBezTo>
                  <a:cubicBezTo>
                    <a:pt x="2085" y="49"/>
                    <a:pt x="2073" y="62"/>
                    <a:pt x="2058" y="62"/>
                  </a:cubicBezTo>
                  <a:close/>
                </a:path>
              </a:pathLst>
            </a:custGeom>
            <a:solidFill>
              <a:srgbClr val="6E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600" name="Freeform 214">
              <a:extLst>
                <a:ext uri="{FF2B5EF4-FFF2-40B4-BE49-F238E27FC236}">
                  <a16:creationId xmlns:a16="http://schemas.microsoft.com/office/drawing/2014/main" id="{8778ADE2-C3F7-4C90-AD3F-75603A418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0" y="12234863"/>
              <a:ext cx="219075" cy="1481138"/>
            </a:xfrm>
            <a:custGeom>
              <a:avLst/>
              <a:gdLst>
                <a:gd name="T0" fmla="*/ 72 w 138"/>
                <a:gd name="T1" fmla="*/ 933 h 933"/>
                <a:gd name="T2" fmla="*/ 0 w 138"/>
                <a:gd name="T3" fmla="*/ 933 h 933"/>
                <a:gd name="T4" fmla="*/ 65 w 138"/>
                <a:gd name="T5" fmla="*/ 0 h 933"/>
                <a:gd name="T6" fmla="*/ 138 w 138"/>
                <a:gd name="T7" fmla="*/ 0 h 933"/>
                <a:gd name="T8" fmla="*/ 72 w 138"/>
                <a:gd name="T9" fmla="*/ 93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33">
                  <a:moveTo>
                    <a:pt x="72" y="933"/>
                  </a:moveTo>
                  <a:lnTo>
                    <a:pt x="0" y="933"/>
                  </a:lnTo>
                  <a:lnTo>
                    <a:pt x="65" y="0"/>
                  </a:lnTo>
                  <a:lnTo>
                    <a:pt x="138" y="0"/>
                  </a:lnTo>
                  <a:lnTo>
                    <a:pt x="72" y="933"/>
                  </a:lnTo>
                  <a:close/>
                </a:path>
              </a:pathLst>
            </a:custGeom>
            <a:solidFill>
              <a:srgbClr val="6E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  <p:sp>
          <p:nvSpPr>
            <p:cNvPr id="601" name="Freeform 215">
              <a:extLst>
                <a:ext uri="{FF2B5EF4-FFF2-40B4-BE49-F238E27FC236}">
                  <a16:creationId xmlns:a16="http://schemas.microsoft.com/office/drawing/2014/main" id="{AECB7F6F-F6A3-432E-8161-88B60CC1B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4125" y="12234863"/>
              <a:ext cx="219075" cy="1481138"/>
            </a:xfrm>
            <a:custGeom>
              <a:avLst/>
              <a:gdLst>
                <a:gd name="T0" fmla="*/ 66 w 138"/>
                <a:gd name="T1" fmla="*/ 933 h 933"/>
                <a:gd name="T2" fmla="*/ 138 w 138"/>
                <a:gd name="T3" fmla="*/ 933 h 933"/>
                <a:gd name="T4" fmla="*/ 73 w 138"/>
                <a:gd name="T5" fmla="*/ 0 h 933"/>
                <a:gd name="T6" fmla="*/ 0 w 138"/>
                <a:gd name="T7" fmla="*/ 0 h 933"/>
                <a:gd name="T8" fmla="*/ 66 w 138"/>
                <a:gd name="T9" fmla="*/ 93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33">
                  <a:moveTo>
                    <a:pt x="66" y="933"/>
                  </a:moveTo>
                  <a:lnTo>
                    <a:pt x="138" y="933"/>
                  </a:lnTo>
                  <a:lnTo>
                    <a:pt x="73" y="0"/>
                  </a:lnTo>
                  <a:lnTo>
                    <a:pt x="0" y="0"/>
                  </a:lnTo>
                  <a:lnTo>
                    <a:pt x="66" y="933"/>
                  </a:lnTo>
                  <a:close/>
                </a:path>
              </a:pathLst>
            </a:custGeom>
            <a:solidFill>
              <a:srgbClr val="6E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pPr defTabSz="228554">
                <a:defRPr/>
              </a:pPr>
              <a:endParaRPr lang="en-US" sz="900">
                <a:solidFill>
                  <a:srgbClr val="283147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61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10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decel="10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5203817" y="4628334"/>
            <a:ext cx="686914" cy="1607179"/>
            <a:chOff x="6566636" y="3674693"/>
            <a:chExt cx="687003" cy="1607388"/>
          </a:xfrm>
          <a:solidFill>
            <a:srgbClr val="FF0000"/>
          </a:solidFill>
        </p:grpSpPr>
        <p:cxnSp>
          <p:nvCxnSpPr>
            <p:cNvPr id="53" name="Straight Connector 52"/>
            <p:cNvCxnSpPr>
              <a:stCxn id="55" idx="0"/>
            </p:cNvCxnSpPr>
            <p:nvPr/>
          </p:nvCxnSpPr>
          <p:spPr>
            <a:xfrm flipV="1">
              <a:off x="6910138" y="3674693"/>
              <a:ext cx="0" cy="920388"/>
            </a:xfrm>
            <a:prstGeom prst="lin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6566636" y="4595078"/>
              <a:ext cx="687003" cy="6870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457109">
                <a:defRPr/>
              </a:pPr>
              <a:r>
                <a:rPr lang="en-US" sz="4799" dirty="0">
                  <a:solidFill>
                    <a:srgbClr val="FFFFFF"/>
                  </a:solidFill>
                  <a:latin typeface="Designball-Electronic-Device-02" pitchFamily="2" charset="0"/>
                  <a:ea typeface="Open Sans" panose="020B0606030504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65067" y="2198140"/>
            <a:ext cx="686914" cy="1607182"/>
            <a:chOff x="2096818" y="3485733"/>
            <a:chExt cx="687003" cy="1607391"/>
          </a:xfrm>
        </p:grpSpPr>
        <p:cxnSp>
          <p:nvCxnSpPr>
            <p:cNvPr id="46" name="Straight Connector 45"/>
            <p:cNvCxnSpPr>
              <a:stCxn id="44" idx="0"/>
            </p:cNvCxnSpPr>
            <p:nvPr/>
          </p:nvCxnSpPr>
          <p:spPr>
            <a:xfrm flipV="1">
              <a:off x="2440320" y="3485733"/>
              <a:ext cx="0" cy="920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2096818" y="4406121"/>
              <a:ext cx="687003" cy="6870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457109">
                <a:defRPr/>
              </a:pPr>
              <a:r>
                <a:rPr lang="en-US" sz="5749" dirty="0">
                  <a:solidFill>
                    <a:srgbClr val="FFFFFF"/>
                  </a:solidFill>
                  <a:latin typeface="Designball-Electronic-Device-02" pitchFamily="2" charset="0"/>
                  <a:ea typeface="Open Sans" panose="020B0606030504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854967" y="2810479"/>
            <a:ext cx="686914" cy="2223732"/>
            <a:chOff x="4176774" y="2459419"/>
            <a:chExt cx="687003" cy="2224022"/>
          </a:xfrm>
        </p:grpSpPr>
        <p:cxnSp>
          <p:nvCxnSpPr>
            <p:cNvPr id="49" name="Straight Connector 48"/>
            <p:cNvCxnSpPr>
              <a:stCxn id="48" idx="0"/>
            </p:cNvCxnSpPr>
            <p:nvPr/>
          </p:nvCxnSpPr>
          <p:spPr>
            <a:xfrm flipV="1">
              <a:off x="4520276" y="2459419"/>
              <a:ext cx="0" cy="1537018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4176774" y="3996438"/>
              <a:ext cx="687003" cy="6870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457109">
                <a:defRPr/>
              </a:pPr>
              <a:r>
                <a:rPr lang="en-US" sz="5749" dirty="0">
                  <a:solidFill>
                    <a:srgbClr val="FFFFFF"/>
                  </a:solidFill>
                  <a:latin typeface="Designball-Electronic-Device-02" pitchFamily="2" charset="0"/>
                  <a:ea typeface="Open Sans" panose="020B0606030504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362204" y="3159493"/>
            <a:ext cx="2884448" cy="2200174"/>
            <a:chOff x="5733601" y="2447925"/>
            <a:chExt cx="2884824" cy="2200460"/>
          </a:xfrm>
        </p:grpSpPr>
        <p:sp>
          <p:nvSpPr>
            <p:cNvPr id="21" name="Rectangle 20"/>
            <p:cNvSpPr/>
            <p:nvPr/>
          </p:nvSpPr>
          <p:spPr>
            <a:xfrm>
              <a:off x="5733601" y="2447925"/>
              <a:ext cx="2200460" cy="22004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Isosceles Triangle 21"/>
            <p:cNvSpPr/>
            <p:nvPr/>
          </p:nvSpPr>
          <p:spPr>
            <a:xfrm rot="5400000">
              <a:off x="7176013" y="3205972"/>
              <a:ext cx="2200460" cy="684365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93701" y="3576245"/>
              <a:ext cx="1775175" cy="5307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89000"/>
                </a:lnSpc>
              </a:pPr>
              <a:r>
                <a:rPr lang="en-US" sz="1600" dirty="0" err="1">
                  <a:solidFill>
                    <a:srgbClr val="FFFFFF"/>
                  </a:solidFill>
                </a:rPr>
                <a:t>Frequência</a:t>
              </a:r>
              <a:r>
                <a:rPr lang="en-US" sz="1600" dirty="0">
                  <a:solidFill>
                    <a:srgbClr val="FFFFFF"/>
                  </a:solidFill>
                </a:rPr>
                <a:t> continua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052881" y="2906458"/>
              <a:ext cx="1815997" cy="4210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89000"/>
                </a:lnSpc>
              </a:pPr>
              <a:r>
                <a:rPr lang="en-US" sz="2400" b="1" dirty="0">
                  <a:solidFill>
                    <a:srgbClr val="FFFF00"/>
                  </a:solidFill>
                </a:rPr>
                <a:t>STREAMING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167293" y="1552273"/>
            <a:ext cx="2884448" cy="2200174"/>
            <a:chOff x="3535237" y="2447925"/>
            <a:chExt cx="2884824" cy="2200460"/>
          </a:xfrm>
        </p:grpSpPr>
        <p:sp>
          <p:nvSpPr>
            <p:cNvPr id="18" name="Rectangle 17"/>
            <p:cNvSpPr/>
            <p:nvPr/>
          </p:nvSpPr>
          <p:spPr>
            <a:xfrm>
              <a:off x="3535237" y="2447925"/>
              <a:ext cx="2200460" cy="22004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 rot="5400000">
              <a:off x="4977649" y="3205972"/>
              <a:ext cx="2200460" cy="684365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71369" y="3576245"/>
              <a:ext cx="1775175" cy="969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89000"/>
                </a:lnSpc>
              </a:pPr>
              <a:r>
                <a:rPr lang="en-US" sz="1600" dirty="0" err="1">
                  <a:solidFill>
                    <a:srgbClr val="FFFFFF"/>
                  </a:solidFill>
                </a:rPr>
                <a:t>Frequência</a:t>
              </a:r>
              <a:r>
                <a:rPr lang="en-US" sz="1600" dirty="0">
                  <a:solidFill>
                    <a:srgbClr val="FFFFFF"/>
                  </a:solidFill>
                </a:rPr>
                <a:t> de </a:t>
              </a:r>
              <a:r>
                <a:rPr lang="en-US" sz="1600" dirty="0" err="1">
                  <a:solidFill>
                    <a:srgbClr val="FFFFFF"/>
                  </a:solidFill>
                </a:rPr>
                <a:t>atualização</a:t>
              </a:r>
              <a:r>
                <a:rPr lang="en-US" sz="1600" dirty="0">
                  <a:solidFill>
                    <a:srgbClr val="FFFFFF"/>
                  </a:solidFill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</a:rPr>
                <a:t>maior</a:t>
              </a:r>
              <a:r>
                <a:rPr lang="en-US" sz="1600" dirty="0">
                  <a:solidFill>
                    <a:srgbClr val="FFFFFF"/>
                  </a:solidFill>
                </a:rPr>
                <a:t> que </a:t>
              </a:r>
              <a:r>
                <a:rPr lang="en-US" sz="1600" dirty="0" err="1">
                  <a:solidFill>
                    <a:srgbClr val="FFFFFF"/>
                  </a:solidFill>
                </a:rPr>
                <a:t>segundos</a:t>
              </a:r>
              <a:r>
                <a:rPr lang="en-US" sz="1600" dirty="0">
                  <a:solidFill>
                    <a:srgbClr val="FFFFFF"/>
                  </a:solidFill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</a:rPr>
                <a:t>ou</a:t>
              </a:r>
              <a:r>
                <a:rPr lang="en-US" sz="1600" dirty="0">
                  <a:solidFill>
                    <a:srgbClr val="FFFFFF"/>
                  </a:solidFill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</a:rPr>
                <a:t>minutos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41749" y="2906458"/>
              <a:ext cx="1304795" cy="5854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89000"/>
                </a:lnSpc>
              </a:pPr>
              <a:r>
                <a:rPr lang="en-US" b="1" dirty="0">
                  <a:solidFill>
                    <a:srgbClr val="FFFF00"/>
                  </a:solidFill>
                </a:rPr>
                <a:t>NEAR REAL TIME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0" y="81468"/>
            <a:ext cx="2884448" cy="2200174"/>
            <a:chOff x="1373117" y="2447925"/>
            <a:chExt cx="2884824" cy="2200460"/>
          </a:xfrm>
        </p:grpSpPr>
        <p:sp>
          <p:nvSpPr>
            <p:cNvPr id="14" name="Isosceles Triangle 13"/>
            <p:cNvSpPr/>
            <p:nvPr/>
          </p:nvSpPr>
          <p:spPr>
            <a:xfrm rot="5400000">
              <a:off x="2815529" y="3205972"/>
              <a:ext cx="2200460" cy="684365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373117" y="2447925"/>
              <a:ext cx="2200460" cy="2200460"/>
              <a:chOff x="1373117" y="2447925"/>
              <a:chExt cx="2200460" cy="220046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373117" y="2447925"/>
                <a:ext cx="2200460" cy="220046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1731121" y="2906458"/>
                <a:ext cx="1758648" cy="1419705"/>
                <a:chOff x="1731121" y="2906458"/>
                <a:chExt cx="1758648" cy="1419705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731121" y="3576245"/>
                  <a:ext cx="1758648" cy="74991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>
                    <a:lnSpc>
                      <a:spcPct val="89000"/>
                    </a:lnSpc>
                  </a:pPr>
                  <a:r>
                    <a:rPr lang="en-US" sz="1600" dirty="0" err="1">
                      <a:solidFill>
                        <a:srgbClr val="FFFFFF"/>
                      </a:solidFill>
                    </a:rPr>
                    <a:t>Frequência</a:t>
                  </a:r>
                  <a:r>
                    <a:rPr lang="en-US" sz="1600" dirty="0">
                      <a:solidFill>
                        <a:srgbClr val="FFFFFF"/>
                      </a:solidFill>
                    </a:rPr>
                    <a:t> de </a:t>
                  </a:r>
                  <a:r>
                    <a:rPr lang="en-US" sz="1600" dirty="0" err="1">
                      <a:solidFill>
                        <a:srgbClr val="FFFFFF"/>
                      </a:solidFill>
                    </a:rPr>
                    <a:t>atualização</a:t>
                  </a:r>
                  <a:r>
                    <a:rPr lang="en-US" sz="1600" dirty="0">
                      <a:solidFill>
                        <a:srgbClr val="FFFFFF"/>
                      </a:solidFill>
                    </a:rPr>
                    <a:t> </a:t>
                  </a:r>
                  <a:r>
                    <a:rPr lang="en-US" sz="1600" dirty="0" err="1">
                      <a:solidFill>
                        <a:srgbClr val="FFFFFF"/>
                      </a:solidFill>
                    </a:rPr>
                    <a:t>maior</a:t>
                  </a:r>
                  <a:r>
                    <a:rPr lang="en-US" sz="1600" dirty="0">
                      <a:solidFill>
                        <a:srgbClr val="FFFFFF"/>
                      </a:solidFill>
                    </a:rPr>
                    <a:t> que horas</a:t>
                  </a: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1731121" y="2906458"/>
                  <a:ext cx="1758648" cy="58549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>
                    <a:lnSpc>
                      <a:spcPct val="89000"/>
                    </a:lnSpc>
                  </a:pPr>
                  <a:r>
                    <a:rPr lang="en-US" b="1" dirty="0">
                      <a:solidFill>
                        <a:srgbClr val="FFFF00"/>
                      </a:solidFill>
                    </a:rPr>
                    <a:t>BATCH e MICRO BATCH</a:t>
                  </a:r>
                </a:p>
              </p:txBody>
            </p:sp>
          </p:grpSp>
        </p:grpSp>
      </p:grpSp>
      <p:sp useBgFill="1">
        <p:nvSpPr>
          <p:cNvPr id="37" name="Rectangle 36"/>
          <p:cNvSpPr/>
          <p:nvPr/>
        </p:nvSpPr>
        <p:spPr>
          <a:xfrm>
            <a:off x="-1811031" y="783383"/>
            <a:ext cx="1811031" cy="24285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6E1E011D-861E-4C77-B89C-214290F5340A}"/>
              </a:ext>
            </a:extLst>
          </p:cNvPr>
          <p:cNvSpPr txBox="1"/>
          <p:nvPr/>
        </p:nvSpPr>
        <p:spPr>
          <a:xfrm>
            <a:off x="8522410" y="3794285"/>
            <a:ext cx="3116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B0F0"/>
                </a:solidFill>
              </a:rPr>
              <a:t>Tipos de Fluxos de Dados</a:t>
            </a:r>
          </a:p>
        </p:txBody>
      </p:sp>
    </p:spTree>
    <p:extLst>
      <p:ext uri="{BB962C8B-B14F-4D97-AF65-F5344CB8AC3E}">
        <p14:creationId xmlns:p14="http://schemas.microsoft.com/office/powerpoint/2010/main" val="1837597415"/>
      </p:ext>
    </p:extLst>
  </p:cSld>
  <p:clrMapOvr>
    <a:masterClrMapping/>
  </p:clrMapOvr>
  <p:transition spd="med"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 p14:presetBounceEnd="6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1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1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nodeType="withEffect" p14:presetBounceEnd="6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1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1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0" presetClass="entr" presetSubtype="0" fill="hold" grpId="0" nodeType="withEffect">
                                      <p:stCondLst>
                                        <p:cond delay="2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8" grpId="0"/>
          <p:bldP spid="59" grpId="0"/>
          <p:bldP spid="60" grpId="0"/>
          <p:bldP spid="61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35">
            <a:extLst>
              <a:ext uri="{FF2B5EF4-FFF2-40B4-BE49-F238E27FC236}">
                <a16:creationId xmlns:a16="http://schemas.microsoft.com/office/drawing/2014/main" id="{DA773029-689B-4061-A1EC-CA628E613164}"/>
              </a:ext>
            </a:extLst>
          </p:cNvPr>
          <p:cNvSpPr/>
          <p:nvPr/>
        </p:nvSpPr>
        <p:spPr>
          <a:xfrm>
            <a:off x="4203308" y="846482"/>
            <a:ext cx="974035" cy="104692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28554">
              <a:defRPr/>
            </a:pPr>
            <a:endParaRPr lang="en-US" sz="9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: Rounded Corners 35">
            <a:extLst>
              <a:ext uri="{FF2B5EF4-FFF2-40B4-BE49-F238E27FC236}">
                <a16:creationId xmlns:a16="http://schemas.microsoft.com/office/drawing/2014/main" id="{4BF8F0AF-AE30-46C9-9F5C-723980D6CBF8}"/>
              </a:ext>
            </a:extLst>
          </p:cNvPr>
          <p:cNvSpPr/>
          <p:nvPr/>
        </p:nvSpPr>
        <p:spPr>
          <a:xfrm>
            <a:off x="2216104" y="846483"/>
            <a:ext cx="974035" cy="104692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28554">
              <a:defRPr/>
            </a:pPr>
            <a:endParaRPr lang="en-US" sz="9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6D8D71B-A071-4649-A07E-5B2282B0A69F}"/>
              </a:ext>
            </a:extLst>
          </p:cNvPr>
          <p:cNvSpPr/>
          <p:nvPr/>
        </p:nvSpPr>
        <p:spPr>
          <a:xfrm>
            <a:off x="287913" y="846484"/>
            <a:ext cx="974035" cy="104692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28554">
              <a:defRPr/>
            </a:pPr>
            <a:endParaRPr lang="en-US" sz="90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050" name="Picture 2" descr="Optimizing data pipelines can link to better bottom lines ...">
            <a:extLst>
              <a:ext uri="{FF2B5EF4-FFF2-40B4-BE49-F238E27FC236}">
                <a16:creationId xmlns:a16="http://schemas.microsoft.com/office/drawing/2014/main" id="{84631698-9850-4163-B59E-3B9F53443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87764"/>
            <a:ext cx="7760896" cy="427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00700911-F0B7-4404-AF93-988AA8365359}"/>
              </a:ext>
            </a:extLst>
          </p:cNvPr>
          <p:cNvSpPr/>
          <p:nvPr/>
        </p:nvSpPr>
        <p:spPr>
          <a:xfrm>
            <a:off x="440312" y="4784034"/>
            <a:ext cx="7033913" cy="43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VELOCIDADE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FDE0C80-63A3-42BD-87F6-D8D146A892E4}"/>
              </a:ext>
            </a:extLst>
          </p:cNvPr>
          <p:cNvSpPr txBox="1"/>
          <p:nvPr/>
        </p:nvSpPr>
        <p:spPr>
          <a:xfrm>
            <a:off x="8244114" y="2737567"/>
            <a:ext cx="3576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B0F0"/>
                </a:solidFill>
              </a:rPr>
              <a:t>Estrutura de um pipeline de dados</a:t>
            </a:r>
          </a:p>
        </p:txBody>
      </p:sp>
    </p:spTree>
    <p:extLst>
      <p:ext uri="{BB962C8B-B14F-4D97-AF65-F5344CB8AC3E}">
        <p14:creationId xmlns:p14="http://schemas.microsoft.com/office/powerpoint/2010/main" val="37179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04766 1.4814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280000" y="28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48148E-6 L 0.04766 1.48148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280000" y="28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48148E-6 L 0.04765 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80000" y="28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1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9" grpId="0" animBg="1"/>
      <p:bldP spid="9" grpId="1" animBg="1"/>
      <p:bldP spid="9" grpId="2" animBg="1"/>
      <p:bldP spid="36" grpId="0" animBg="1"/>
      <p:bldP spid="36" grpId="1" animBg="1"/>
      <p:bldP spid="3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169">
            <a:extLst>
              <a:ext uri="{FF2B5EF4-FFF2-40B4-BE49-F238E27FC236}">
                <a16:creationId xmlns:a16="http://schemas.microsoft.com/office/drawing/2014/main" id="{A9739813-F4A2-4E2D-951C-0E48E8BABF38}"/>
              </a:ext>
            </a:extLst>
          </p:cNvPr>
          <p:cNvSpPr/>
          <p:nvPr/>
        </p:nvSpPr>
        <p:spPr>
          <a:xfrm>
            <a:off x="6752989" y="3898425"/>
            <a:ext cx="5703061" cy="2221636"/>
          </a:xfrm>
          <a:prstGeom prst="rect">
            <a:avLst/>
          </a:prstGeom>
          <a:solidFill>
            <a:schemeClr val="tx1">
              <a:lumMod val="10000"/>
              <a:lumOff val="9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82" name="Picture 181">
            <a:extLst>
              <a:ext uri="{FF2B5EF4-FFF2-40B4-BE49-F238E27FC236}">
                <a16:creationId xmlns:a16="http://schemas.microsoft.com/office/drawing/2014/main" id="{4A0EB587-9686-41DA-8607-5FBBFB12C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37326" y="2959575"/>
            <a:ext cx="4403372" cy="2446938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EDA6F92-4BB3-4FA7-AD01-639541BAEEC2}"/>
              </a:ext>
            </a:extLst>
          </p:cNvPr>
          <p:cNvGrpSpPr/>
          <p:nvPr/>
        </p:nvGrpSpPr>
        <p:grpSpPr>
          <a:xfrm>
            <a:off x="-133059" y="2614934"/>
            <a:ext cx="4584617" cy="830997"/>
            <a:chOff x="225421" y="3853332"/>
            <a:chExt cx="9170427" cy="1662211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F4EB6F9F-BB91-4EB5-956D-2640BEDF8DF4}"/>
                </a:ext>
              </a:extLst>
            </p:cNvPr>
            <p:cNvSpPr/>
            <p:nvPr/>
          </p:nvSpPr>
          <p:spPr>
            <a:xfrm>
              <a:off x="5383966" y="4092075"/>
              <a:ext cx="1044897" cy="1044897"/>
            </a:xfrm>
            <a:prstGeom prst="ellipse">
              <a:avLst/>
            </a:prstGeom>
            <a:solidFill>
              <a:schemeClr val="accent1"/>
            </a:solidFill>
            <a:ln w="88900">
              <a:solidFill>
                <a:schemeClr val="accent1">
                  <a:lumMod val="75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09">
                <a:defRPr/>
              </a:pPr>
              <a:r>
                <a:rPr lang="en-US" sz="3599" dirty="0">
                  <a:solidFill>
                    <a:srgbClr val="FFFFFF"/>
                  </a:solidFill>
                  <a:latin typeface="Designball-Documents-02" pitchFamily="2" charset="0"/>
                  <a:ea typeface="Open Sans" panose="020B0606030504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36FB0D8A-6437-4A0E-BED3-302A1B2D4A4E}"/>
                </a:ext>
              </a:extLst>
            </p:cNvPr>
            <p:cNvCxnSpPr>
              <a:cxnSpLocks/>
              <a:stCxn id="133" idx="6"/>
            </p:cNvCxnSpPr>
            <p:nvPr/>
          </p:nvCxnSpPr>
          <p:spPr>
            <a:xfrm>
              <a:off x="6428863" y="4614524"/>
              <a:ext cx="2966985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ACD2B0E-FB16-4723-AD0F-3F1DC2032D12}"/>
                </a:ext>
              </a:extLst>
            </p:cNvPr>
            <p:cNvSpPr txBox="1"/>
            <p:nvPr/>
          </p:nvSpPr>
          <p:spPr>
            <a:xfrm>
              <a:off x="225421" y="3853332"/>
              <a:ext cx="5029904" cy="1662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 err="1">
                  <a:solidFill>
                    <a:srgbClr val="00B0F0"/>
                  </a:solidFill>
                </a:rPr>
                <a:t>Vamos</a:t>
              </a:r>
              <a:r>
                <a:rPr lang="en-US" sz="2400" b="1" dirty="0">
                  <a:solidFill>
                    <a:srgbClr val="00B0F0"/>
                  </a:solidFill>
                </a:rPr>
                <a:t> </a:t>
              </a:r>
              <a:r>
                <a:rPr lang="en-US" sz="2400" b="1" dirty="0" err="1">
                  <a:solidFill>
                    <a:srgbClr val="00B0F0"/>
                  </a:solidFill>
                </a:rPr>
                <a:t>aplicar</a:t>
              </a:r>
              <a:r>
                <a:rPr lang="en-US" sz="2400" b="1" dirty="0">
                  <a:solidFill>
                    <a:srgbClr val="00B0F0"/>
                  </a:solidFill>
                </a:rPr>
                <a:t> </a:t>
              </a:r>
              <a:r>
                <a:rPr lang="en-US" sz="2400" b="1" dirty="0" err="1">
                  <a:solidFill>
                    <a:srgbClr val="00B0F0"/>
                  </a:solidFill>
                </a:rPr>
                <a:t>na</a:t>
              </a:r>
              <a:r>
                <a:rPr lang="en-US" sz="2400" b="1" dirty="0">
                  <a:solidFill>
                    <a:srgbClr val="00B0F0"/>
                  </a:solidFill>
                </a:rPr>
                <a:t> </a:t>
              </a:r>
              <a:r>
                <a:rPr lang="en-US" sz="2400" b="1" dirty="0" err="1">
                  <a:solidFill>
                    <a:srgbClr val="00B0F0"/>
                  </a:solidFill>
                </a:rPr>
                <a:t>prática</a:t>
              </a:r>
              <a:r>
                <a:rPr lang="en-US" sz="2400" b="1" dirty="0">
                  <a:solidFill>
                    <a:srgbClr val="00B0F0"/>
                  </a:solidFill>
                </a:rPr>
                <a:t>?</a:t>
              </a:r>
              <a:endParaRPr lang="en-US" sz="1600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1074" name="Group 1073">
            <a:extLst>
              <a:ext uri="{FF2B5EF4-FFF2-40B4-BE49-F238E27FC236}">
                <a16:creationId xmlns:a16="http://schemas.microsoft.com/office/drawing/2014/main" id="{B73088CF-E5AD-498B-9A2D-6DB599322DE7}"/>
              </a:ext>
            </a:extLst>
          </p:cNvPr>
          <p:cNvGrpSpPr/>
          <p:nvPr/>
        </p:nvGrpSpPr>
        <p:grpSpPr>
          <a:xfrm>
            <a:off x="3705630" y="1266459"/>
            <a:ext cx="3466764" cy="3468814"/>
            <a:chOff x="8166893" y="2828925"/>
            <a:chExt cx="8053388" cy="8058151"/>
          </a:xfrm>
        </p:grpSpPr>
        <p:sp>
          <p:nvSpPr>
            <p:cNvPr id="1036" name="Oval 44">
              <a:extLst>
                <a:ext uri="{FF2B5EF4-FFF2-40B4-BE49-F238E27FC236}">
                  <a16:creationId xmlns:a16="http://schemas.microsoft.com/office/drawing/2014/main" id="{74BC3C01-67EA-4E95-8E88-8C54B81C6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93" y="2828925"/>
              <a:ext cx="8053388" cy="80581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1037" name="Oval 45">
              <a:extLst>
                <a:ext uri="{FF2B5EF4-FFF2-40B4-BE49-F238E27FC236}">
                  <a16:creationId xmlns:a16="http://schemas.microsoft.com/office/drawing/2014/main" id="{0DBEA0F8-14C5-491D-9DEB-62B323832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1855" y="3163888"/>
              <a:ext cx="7385050" cy="7388225"/>
            </a:xfrm>
            <a:prstGeom prst="ellipse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1F856CD-C48B-45EE-B9F2-FF1E1CA79C77}"/>
              </a:ext>
            </a:extLst>
          </p:cNvPr>
          <p:cNvGrpSpPr/>
          <p:nvPr/>
        </p:nvGrpSpPr>
        <p:grpSpPr>
          <a:xfrm>
            <a:off x="3892534" y="1453704"/>
            <a:ext cx="3092957" cy="3094324"/>
            <a:chOff x="9100228" y="3763273"/>
            <a:chExt cx="6186720" cy="6189453"/>
          </a:xfrm>
        </p:grpSpPr>
        <p:sp>
          <p:nvSpPr>
            <p:cNvPr id="92" name="Freeform 46">
              <a:extLst>
                <a:ext uri="{FF2B5EF4-FFF2-40B4-BE49-F238E27FC236}">
                  <a16:creationId xmlns:a16="http://schemas.microsoft.com/office/drawing/2014/main" id="{0E7E0CD5-E5BA-442F-9109-0FA0F00E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228" y="3763273"/>
              <a:ext cx="6186720" cy="6189453"/>
            </a:xfrm>
            <a:custGeom>
              <a:avLst/>
              <a:gdLst>
                <a:gd name="T0" fmla="*/ 183 w 215"/>
                <a:gd name="T1" fmla="*/ 32 h 215"/>
                <a:gd name="T2" fmla="*/ 107 w 215"/>
                <a:gd name="T3" fmla="*/ 0 h 215"/>
                <a:gd name="T4" fmla="*/ 31 w 215"/>
                <a:gd name="T5" fmla="*/ 32 h 215"/>
                <a:gd name="T6" fmla="*/ 0 w 215"/>
                <a:gd name="T7" fmla="*/ 108 h 215"/>
                <a:gd name="T8" fmla="*/ 31 w 215"/>
                <a:gd name="T9" fmla="*/ 184 h 215"/>
                <a:gd name="T10" fmla="*/ 107 w 215"/>
                <a:gd name="T11" fmla="*/ 215 h 215"/>
                <a:gd name="T12" fmla="*/ 183 w 215"/>
                <a:gd name="T13" fmla="*/ 184 h 215"/>
                <a:gd name="T14" fmla="*/ 215 w 215"/>
                <a:gd name="T15" fmla="*/ 108 h 215"/>
                <a:gd name="T16" fmla="*/ 183 w 215"/>
                <a:gd name="T17" fmla="*/ 3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5" h="215">
                  <a:moveTo>
                    <a:pt x="183" y="32"/>
                  </a:moveTo>
                  <a:cubicBezTo>
                    <a:pt x="163" y="11"/>
                    <a:pt x="136" y="0"/>
                    <a:pt x="107" y="0"/>
                  </a:cubicBezTo>
                  <a:cubicBezTo>
                    <a:pt x="79" y="0"/>
                    <a:pt x="52" y="11"/>
                    <a:pt x="31" y="32"/>
                  </a:cubicBezTo>
                  <a:cubicBezTo>
                    <a:pt x="11" y="52"/>
                    <a:pt x="0" y="79"/>
                    <a:pt x="0" y="108"/>
                  </a:cubicBezTo>
                  <a:cubicBezTo>
                    <a:pt x="0" y="136"/>
                    <a:pt x="11" y="163"/>
                    <a:pt x="31" y="184"/>
                  </a:cubicBezTo>
                  <a:cubicBezTo>
                    <a:pt x="52" y="204"/>
                    <a:pt x="79" y="215"/>
                    <a:pt x="107" y="215"/>
                  </a:cubicBezTo>
                  <a:cubicBezTo>
                    <a:pt x="136" y="215"/>
                    <a:pt x="163" y="204"/>
                    <a:pt x="183" y="184"/>
                  </a:cubicBezTo>
                  <a:cubicBezTo>
                    <a:pt x="204" y="163"/>
                    <a:pt x="215" y="136"/>
                    <a:pt x="215" y="108"/>
                  </a:cubicBezTo>
                  <a:cubicBezTo>
                    <a:pt x="215" y="79"/>
                    <a:pt x="204" y="52"/>
                    <a:pt x="183" y="3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774700">
                <a:srgbClr val="272E3A"/>
              </a:innerShdw>
            </a:effectLst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2F2E6704-C918-460E-BF7E-8DB1A016EBAC}"/>
                </a:ext>
              </a:extLst>
            </p:cNvPr>
            <p:cNvSpPr/>
            <p:nvPr/>
          </p:nvSpPr>
          <p:spPr>
            <a:xfrm>
              <a:off x="12049130" y="6713543"/>
              <a:ext cx="288915" cy="288915"/>
            </a:xfrm>
            <a:prstGeom prst="ellipse">
              <a:avLst/>
            </a:prstGeom>
            <a:solidFill>
              <a:schemeClr val="bg2"/>
            </a:solidFill>
            <a:ln w="88900">
              <a:solidFill>
                <a:schemeClr val="accent6">
                  <a:lumMod val="5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rgbClr val="FFFFFF"/>
                </a:solidFill>
                <a:latin typeface="dt-business-03" panose="02000509000000000000" pitchFamily="49" charset="0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7A174CA-265C-43BE-B845-420A75CBB989}"/>
              </a:ext>
            </a:extLst>
          </p:cNvPr>
          <p:cNvGrpSpPr/>
          <p:nvPr/>
        </p:nvGrpSpPr>
        <p:grpSpPr>
          <a:xfrm>
            <a:off x="3943600" y="1505454"/>
            <a:ext cx="2990825" cy="2990825"/>
            <a:chOff x="9202373" y="3866786"/>
            <a:chExt cx="5982428" cy="5982428"/>
          </a:xfrm>
          <a:solidFill>
            <a:srgbClr val="4D5B73"/>
          </a:solidFill>
        </p:grpSpPr>
        <p:grpSp>
          <p:nvGrpSpPr>
            <p:cNvPr id="1083" name="Group 1082">
              <a:extLst>
                <a:ext uri="{FF2B5EF4-FFF2-40B4-BE49-F238E27FC236}">
                  <a16:creationId xmlns:a16="http://schemas.microsoft.com/office/drawing/2014/main" id="{368576F7-A3C5-49EB-B5C7-7EFCDCD57763}"/>
                </a:ext>
              </a:extLst>
            </p:cNvPr>
            <p:cNvGrpSpPr/>
            <p:nvPr/>
          </p:nvGrpSpPr>
          <p:grpSpPr>
            <a:xfrm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1082" name="Arrow: Pentagon 1081">
                <a:extLst>
                  <a:ext uri="{FF2B5EF4-FFF2-40B4-BE49-F238E27FC236}">
                    <a16:creationId xmlns:a16="http://schemas.microsoft.com/office/drawing/2014/main" id="{D5C89C07-ACF9-4C22-8BA1-FCC5BC142B3C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94" name="Arrow: Pentagon 93">
                <a:extLst>
                  <a:ext uri="{FF2B5EF4-FFF2-40B4-BE49-F238E27FC236}">
                    <a16:creationId xmlns:a16="http://schemas.microsoft.com/office/drawing/2014/main" id="{7FC1CD18-19F0-4282-8711-0AD3A2FA24F4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37C3A9CE-1615-4D4B-9FEA-69885165C10E}"/>
                </a:ext>
              </a:extLst>
            </p:cNvPr>
            <p:cNvGrpSpPr/>
            <p:nvPr/>
          </p:nvGrpSpPr>
          <p:grpSpPr>
            <a:xfrm rot="1800000"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97" name="Arrow: Pentagon 96">
                <a:extLst>
                  <a:ext uri="{FF2B5EF4-FFF2-40B4-BE49-F238E27FC236}">
                    <a16:creationId xmlns:a16="http://schemas.microsoft.com/office/drawing/2014/main" id="{5CFA5657-728D-4B45-A019-C82D24DF68D3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98" name="Arrow: Pentagon 97">
                <a:extLst>
                  <a:ext uri="{FF2B5EF4-FFF2-40B4-BE49-F238E27FC236}">
                    <a16:creationId xmlns:a16="http://schemas.microsoft.com/office/drawing/2014/main" id="{B6FDE02F-96C4-4B42-8481-EF99EC818176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951313-425D-40AB-93CC-B5F9896369A9}"/>
                </a:ext>
              </a:extLst>
            </p:cNvPr>
            <p:cNvGrpSpPr/>
            <p:nvPr/>
          </p:nvGrpSpPr>
          <p:grpSpPr>
            <a:xfrm rot="3600000"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103" name="Arrow: Pentagon 102">
                <a:extLst>
                  <a:ext uri="{FF2B5EF4-FFF2-40B4-BE49-F238E27FC236}">
                    <a16:creationId xmlns:a16="http://schemas.microsoft.com/office/drawing/2014/main" id="{1E41A643-789A-4EDA-AFE4-99AE87B00AF3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104" name="Arrow: Pentagon 103">
                <a:extLst>
                  <a:ext uri="{FF2B5EF4-FFF2-40B4-BE49-F238E27FC236}">
                    <a16:creationId xmlns:a16="http://schemas.microsoft.com/office/drawing/2014/main" id="{00631CAD-C169-4341-A702-A3DFE8D81288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5B35CC2A-E384-40C5-9A0E-8F5549E47991}"/>
                </a:ext>
              </a:extLst>
            </p:cNvPr>
            <p:cNvGrpSpPr/>
            <p:nvPr/>
          </p:nvGrpSpPr>
          <p:grpSpPr>
            <a:xfrm rot="19800000"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106" name="Arrow: Pentagon 105">
                <a:extLst>
                  <a:ext uri="{FF2B5EF4-FFF2-40B4-BE49-F238E27FC236}">
                    <a16:creationId xmlns:a16="http://schemas.microsoft.com/office/drawing/2014/main" id="{F4B63139-43D6-4F01-9D6B-A70A2D5C2C83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107" name="Arrow: Pentagon 106">
                <a:extLst>
                  <a:ext uri="{FF2B5EF4-FFF2-40B4-BE49-F238E27FC236}">
                    <a16:creationId xmlns:a16="http://schemas.microsoft.com/office/drawing/2014/main" id="{268CC966-8BA7-4416-80D6-929A8EE08C91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F28A8042-3920-425A-8BAA-534143F3E47F}"/>
                </a:ext>
              </a:extLst>
            </p:cNvPr>
            <p:cNvGrpSpPr/>
            <p:nvPr/>
          </p:nvGrpSpPr>
          <p:grpSpPr>
            <a:xfrm rot="18000000"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109" name="Arrow: Pentagon 108">
                <a:extLst>
                  <a:ext uri="{FF2B5EF4-FFF2-40B4-BE49-F238E27FC236}">
                    <a16:creationId xmlns:a16="http://schemas.microsoft.com/office/drawing/2014/main" id="{1A3ED432-A08A-4E5A-9440-03E92C071B25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110" name="Arrow: Pentagon 109">
                <a:extLst>
                  <a:ext uri="{FF2B5EF4-FFF2-40B4-BE49-F238E27FC236}">
                    <a16:creationId xmlns:a16="http://schemas.microsoft.com/office/drawing/2014/main" id="{B213F495-C3B8-4AD3-A492-9AF716257A92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456D303-C2BC-4817-974A-4C65C07319C5}"/>
                </a:ext>
              </a:extLst>
            </p:cNvPr>
            <p:cNvGrpSpPr/>
            <p:nvPr/>
          </p:nvGrpSpPr>
          <p:grpSpPr>
            <a:xfrm rot="5400000">
              <a:off x="12154319" y="3866786"/>
              <a:ext cx="78536" cy="5982428"/>
              <a:chOff x="12147983" y="3382622"/>
              <a:chExt cx="91209" cy="6947769"/>
            </a:xfrm>
            <a:grpFill/>
          </p:grpSpPr>
          <p:sp>
            <p:nvSpPr>
              <p:cNvPr id="112" name="Arrow: Pentagon 111">
                <a:extLst>
                  <a:ext uri="{FF2B5EF4-FFF2-40B4-BE49-F238E27FC236}">
                    <a16:creationId xmlns:a16="http://schemas.microsoft.com/office/drawing/2014/main" id="{25C0F162-4330-4631-919C-2DB7D3976E23}"/>
                  </a:ext>
                </a:extLst>
              </p:cNvPr>
              <p:cNvSpPr/>
              <p:nvPr/>
            </p:nvSpPr>
            <p:spPr>
              <a:xfrm rot="16200000">
                <a:off x="12047803" y="34828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  <p:sp>
            <p:nvSpPr>
              <p:cNvPr id="113" name="Arrow: Pentagon 112">
                <a:extLst>
                  <a:ext uri="{FF2B5EF4-FFF2-40B4-BE49-F238E27FC236}">
                    <a16:creationId xmlns:a16="http://schemas.microsoft.com/office/drawing/2014/main" id="{86941326-476E-46D2-B027-409ABA7E7B56}"/>
                  </a:ext>
                </a:extLst>
              </p:cNvPr>
              <p:cNvSpPr/>
              <p:nvPr/>
            </p:nvSpPr>
            <p:spPr>
              <a:xfrm rot="5400000" flipV="1">
                <a:off x="12047803" y="10139002"/>
                <a:ext cx="291569" cy="91209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/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889C014-45B4-465C-BBD3-18ACFDFA07FD}"/>
              </a:ext>
            </a:extLst>
          </p:cNvPr>
          <p:cNvGrpSpPr/>
          <p:nvPr/>
        </p:nvGrpSpPr>
        <p:grpSpPr>
          <a:xfrm>
            <a:off x="4044829" y="1603901"/>
            <a:ext cx="2807250" cy="2809435"/>
            <a:chOff x="9404857" y="4063707"/>
            <a:chExt cx="5615232" cy="5619601"/>
          </a:xfrm>
        </p:grpSpPr>
        <p:sp>
          <p:nvSpPr>
            <p:cNvPr id="1084" name="TextBox 1083">
              <a:extLst>
                <a:ext uri="{FF2B5EF4-FFF2-40B4-BE49-F238E27FC236}">
                  <a16:creationId xmlns:a16="http://schemas.microsoft.com/office/drawing/2014/main" id="{63B8174C-40DF-47C7-8290-EC08A4BBB577}"/>
                </a:ext>
              </a:extLst>
            </p:cNvPr>
            <p:cNvSpPr txBox="1"/>
            <p:nvPr/>
          </p:nvSpPr>
          <p:spPr>
            <a:xfrm>
              <a:off x="11704287" y="4063707"/>
              <a:ext cx="978600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12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1119A9D-1153-49F0-B41F-3CAF4E1FEC1E}"/>
                </a:ext>
              </a:extLst>
            </p:cNvPr>
            <p:cNvSpPr txBox="1"/>
            <p:nvPr/>
          </p:nvSpPr>
          <p:spPr>
            <a:xfrm>
              <a:off x="13132693" y="4362070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E6BE8C4B-E57A-4878-ABAB-378230FA7A37}"/>
                </a:ext>
              </a:extLst>
            </p:cNvPr>
            <p:cNvSpPr txBox="1"/>
            <p:nvPr/>
          </p:nvSpPr>
          <p:spPr>
            <a:xfrm>
              <a:off x="10368215" y="4362070"/>
              <a:ext cx="978600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11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BDE9714F-8015-4C0B-BDBB-4D243A292F1B}"/>
                </a:ext>
              </a:extLst>
            </p:cNvPr>
            <p:cNvSpPr txBox="1"/>
            <p:nvPr/>
          </p:nvSpPr>
          <p:spPr>
            <a:xfrm>
              <a:off x="13985120" y="5259091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B7A284BD-DA4F-4AC3-8FEF-57D3ED463031}"/>
                </a:ext>
              </a:extLst>
            </p:cNvPr>
            <p:cNvSpPr txBox="1"/>
            <p:nvPr/>
          </p:nvSpPr>
          <p:spPr>
            <a:xfrm>
              <a:off x="9736134" y="5259091"/>
              <a:ext cx="978600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10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D35DB84-3DCC-43F2-909D-00D2AE5558D7}"/>
                </a:ext>
              </a:extLst>
            </p:cNvPr>
            <p:cNvSpPr txBox="1"/>
            <p:nvPr/>
          </p:nvSpPr>
          <p:spPr>
            <a:xfrm>
              <a:off x="14346097" y="6372507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D4ADFE84-886D-49B5-9371-F84E0C5307FA}"/>
                </a:ext>
              </a:extLst>
            </p:cNvPr>
            <p:cNvSpPr txBox="1"/>
            <p:nvPr/>
          </p:nvSpPr>
          <p:spPr>
            <a:xfrm>
              <a:off x="9404857" y="6372507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9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4FCF53EB-443E-4FF8-9B42-B234653276A6}"/>
                </a:ext>
              </a:extLst>
            </p:cNvPr>
            <p:cNvSpPr txBox="1"/>
            <p:nvPr/>
          </p:nvSpPr>
          <p:spPr>
            <a:xfrm>
              <a:off x="13985120" y="7697006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E95B764-96A4-4472-9580-82AE4DE0438E}"/>
                </a:ext>
              </a:extLst>
            </p:cNvPr>
            <p:cNvSpPr txBox="1"/>
            <p:nvPr/>
          </p:nvSpPr>
          <p:spPr>
            <a:xfrm>
              <a:off x="9757215" y="7697006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8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EDBA93A8-8660-4A16-B348-D57A48D89292}"/>
                </a:ext>
              </a:extLst>
            </p:cNvPr>
            <p:cNvSpPr txBox="1"/>
            <p:nvPr/>
          </p:nvSpPr>
          <p:spPr>
            <a:xfrm>
              <a:off x="13132693" y="8475989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6E42C5F-E94B-457D-A867-1D65FBC5C412}"/>
                </a:ext>
              </a:extLst>
            </p:cNvPr>
            <p:cNvSpPr txBox="1"/>
            <p:nvPr/>
          </p:nvSpPr>
          <p:spPr>
            <a:xfrm>
              <a:off x="10520520" y="8475989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7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D48B161-3E0F-49BF-8814-9956AF54E29C}"/>
                </a:ext>
              </a:extLst>
            </p:cNvPr>
            <p:cNvSpPr txBox="1"/>
            <p:nvPr/>
          </p:nvSpPr>
          <p:spPr>
            <a:xfrm>
              <a:off x="11856593" y="8821422"/>
              <a:ext cx="673992" cy="861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</a:p>
          </p:txBody>
        </p:sp>
      </p:grpSp>
      <p:grpSp>
        <p:nvGrpSpPr>
          <p:cNvPr id="1081" name="Group 1080">
            <a:extLst>
              <a:ext uri="{FF2B5EF4-FFF2-40B4-BE49-F238E27FC236}">
                <a16:creationId xmlns:a16="http://schemas.microsoft.com/office/drawing/2014/main" id="{07BCFEED-D690-40C6-86AF-6ED81AB69436}"/>
              </a:ext>
            </a:extLst>
          </p:cNvPr>
          <p:cNvGrpSpPr/>
          <p:nvPr/>
        </p:nvGrpSpPr>
        <p:grpSpPr>
          <a:xfrm>
            <a:off x="3892534" y="1453704"/>
            <a:ext cx="3092957" cy="3094324"/>
            <a:chOff x="8601075" y="3263900"/>
            <a:chExt cx="7185025" cy="7188200"/>
          </a:xfrm>
        </p:grpSpPr>
        <p:sp>
          <p:nvSpPr>
            <p:cNvPr id="81" name="Freeform 46">
              <a:extLst>
                <a:ext uri="{FF2B5EF4-FFF2-40B4-BE49-F238E27FC236}">
                  <a16:creationId xmlns:a16="http://schemas.microsoft.com/office/drawing/2014/main" id="{83CD943E-38C7-4797-A7F3-2D5D607CF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1075" y="3263900"/>
              <a:ext cx="7185025" cy="7188200"/>
            </a:xfrm>
            <a:custGeom>
              <a:avLst/>
              <a:gdLst>
                <a:gd name="T0" fmla="*/ 183 w 215"/>
                <a:gd name="T1" fmla="*/ 32 h 215"/>
                <a:gd name="T2" fmla="*/ 107 w 215"/>
                <a:gd name="T3" fmla="*/ 0 h 215"/>
                <a:gd name="T4" fmla="*/ 31 w 215"/>
                <a:gd name="T5" fmla="*/ 32 h 215"/>
                <a:gd name="T6" fmla="*/ 0 w 215"/>
                <a:gd name="T7" fmla="*/ 108 h 215"/>
                <a:gd name="T8" fmla="*/ 31 w 215"/>
                <a:gd name="T9" fmla="*/ 184 h 215"/>
                <a:gd name="T10" fmla="*/ 107 w 215"/>
                <a:gd name="T11" fmla="*/ 215 h 215"/>
                <a:gd name="T12" fmla="*/ 183 w 215"/>
                <a:gd name="T13" fmla="*/ 184 h 215"/>
                <a:gd name="T14" fmla="*/ 215 w 215"/>
                <a:gd name="T15" fmla="*/ 108 h 215"/>
                <a:gd name="T16" fmla="*/ 183 w 215"/>
                <a:gd name="T17" fmla="*/ 3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5" h="215">
                  <a:moveTo>
                    <a:pt x="183" y="32"/>
                  </a:moveTo>
                  <a:cubicBezTo>
                    <a:pt x="163" y="11"/>
                    <a:pt x="136" y="0"/>
                    <a:pt x="107" y="0"/>
                  </a:cubicBezTo>
                  <a:cubicBezTo>
                    <a:pt x="79" y="0"/>
                    <a:pt x="52" y="11"/>
                    <a:pt x="31" y="32"/>
                  </a:cubicBezTo>
                  <a:cubicBezTo>
                    <a:pt x="11" y="52"/>
                    <a:pt x="0" y="79"/>
                    <a:pt x="0" y="108"/>
                  </a:cubicBezTo>
                  <a:cubicBezTo>
                    <a:pt x="0" y="136"/>
                    <a:pt x="11" y="163"/>
                    <a:pt x="31" y="184"/>
                  </a:cubicBezTo>
                  <a:cubicBezTo>
                    <a:pt x="52" y="204"/>
                    <a:pt x="79" y="215"/>
                    <a:pt x="107" y="215"/>
                  </a:cubicBezTo>
                  <a:cubicBezTo>
                    <a:pt x="136" y="215"/>
                    <a:pt x="163" y="204"/>
                    <a:pt x="183" y="184"/>
                  </a:cubicBezTo>
                  <a:cubicBezTo>
                    <a:pt x="204" y="163"/>
                    <a:pt x="215" y="136"/>
                    <a:pt x="215" y="108"/>
                  </a:cubicBezTo>
                  <a:cubicBezTo>
                    <a:pt x="215" y="79"/>
                    <a:pt x="204" y="52"/>
                    <a:pt x="183" y="32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grpSp>
          <p:nvGrpSpPr>
            <p:cNvPr id="1080" name="Group 1079">
              <a:extLst>
                <a:ext uri="{FF2B5EF4-FFF2-40B4-BE49-F238E27FC236}">
                  <a16:creationId xmlns:a16="http://schemas.microsoft.com/office/drawing/2014/main" id="{2F2E2398-CDB0-4D9F-8787-82952CE5DE05}"/>
                </a:ext>
              </a:extLst>
            </p:cNvPr>
            <p:cNvGrpSpPr/>
            <p:nvPr/>
          </p:nvGrpSpPr>
          <p:grpSpPr>
            <a:xfrm>
              <a:off x="12043418" y="4132263"/>
              <a:ext cx="301926" cy="2754723"/>
              <a:chOff x="12043418" y="4132263"/>
              <a:chExt cx="301926" cy="2754723"/>
            </a:xfrm>
          </p:grpSpPr>
          <p:sp>
            <p:nvSpPr>
              <p:cNvPr id="1067" name="Freeform 75">
                <a:extLst>
                  <a:ext uri="{FF2B5EF4-FFF2-40B4-BE49-F238E27FC236}">
                    <a16:creationId xmlns:a16="http://schemas.microsoft.com/office/drawing/2014/main" id="{DBA8142A-9A2F-4BAD-AD9E-8B582DBE5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3418" y="4132264"/>
                <a:ext cx="133500" cy="2754722"/>
              </a:xfrm>
              <a:custGeom>
                <a:avLst/>
                <a:gdLst>
                  <a:gd name="T0" fmla="*/ 105 w 105"/>
                  <a:gd name="T1" fmla="*/ 1728 h 1728"/>
                  <a:gd name="T2" fmla="*/ 0 w 105"/>
                  <a:gd name="T3" fmla="*/ 1222 h 1728"/>
                  <a:gd name="T4" fmla="*/ 105 w 105"/>
                  <a:gd name="T5" fmla="*/ 0 h 1728"/>
                  <a:gd name="T6" fmla="*/ 105 w 105"/>
                  <a:gd name="T7" fmla="*/ 1728 h 1728"/>
                  <a:gd name="connsiteX0" fmla="*/ 7345 w 7345"/>
                  <a:gd name="connsiteY0" fmla="*/ 10000 h 10000"/>
                  <a:gd name="connsiteX1" fmla="*/ 0 w 7345"/>
                  <a:gd name="connsiteY1" fmla="*/ 9975 h 10000"/>
                  <a:gd name="connsiteX2" fmla="*/ 7345 w 7345"/>
                  <a:gd name="connsiteY2" fmla="*/ 0 h 10000"/>
                  <a:gd name="connsiteX3" fmla="*/ 7345 w 7345"/>
                  <a:gd name="connsiteY3" fmla="*/ 10000 h 10000"/>
                  <a:gd name="connsiteX0" fmla="*/ 10904 w 10904"/>
                  <a:gd name="connsiteY0" fmla="*/ 10000 h 10042"/>
                  <a:gd name="connsiteX1" fmla="*/ 0 w 10904"/>
                  <a:gd name="connsiteY1" fmla="*/ 10042 h 10042"/>
                  <a:gd name="connsiteX2" fmla="*/ 10904 w 10904"/>
                  <a:gd name="connsiteY2" fmla="*/ 0 h 10042"/>
                  <a:gd name="connsiteX3" fmla="*/ 10904 w 10904"/>
                  <a:gd name="connsiteY3" fmla="*/ 10000 h 10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4" h="10042">
                    <a:moveTo>
                      <a:pt x="10904" y="10000"/>
                    </a:moveTo>
                    <a:lnTo>
                      <a:pt x="0" y="10042"/>
                    </a:lnTo>
                    <a:lnTo>
                      <a:pt x="10904" y="0"/>
                    </a:lnTo>
                    <a:lnTo>
                      <a:pt x="10904" y="1000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00"/>
              </a:p>
            </p:txBody>
          </p:sp>
          <p:sp>
            <p:nvSpPr>
              <p:cNvPr id="1068" name="Freeform 76">
                <a:extLst>
                  <a:ext uri="{FF2B5EF4-FFF2-40B4-BE49-F238E27FC236}">
                    <a16:creationId xmlns:a16="http://schemas.microsoft.com/office/drawing/2014/main" id="{C1BA14B6-7F5A-42CF-9E6D-1DE883572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76917" y="4132263"/>
                <a:ext cx="168427" cy="2743748"/>
              </a:xfrm>
              <a:custGeom>
                <a:avLst/>
                <a:gdLst>
                  <a:gd name="T0" fmla="*/ 0 w 127"/>
                  <a:gd name="T1" fmla="*/ 1728 h 1728"/>
                  <a:gd name="T2" fmla="*/ 127 w 127"/>
                  <a:gd name="T3" fmla="*/ 1222 h 1728"/>
                  <a:gd name="T4" fmla="*/ 0 w 127"/>
                  <a:gd name="T5" fmla="*/ 0 h 1728"/>
                  <a:gd name="T6" fmla="*/ 0 w 127"/>
                  <a:gd name="T7" fmla="*/ 1728 h 1728"/>
                  <a:gd name="connsiteX0" fmla="*/ 0 w 8354"/>
                  <a:gd name="connsiteY0" fmla="*/ 10000 h 10002"/>
                  <a:gd name="connsiteX1" fmla="*/ 8354 w 8354"/>
                  <a:gd name="connsiteY1" fmla="*/ 10002 h 10002"/>
                  <a:gd name="connsiteX2" fmla="*/ 0 w 8354"/>
                  <a:gd name="connsiteY2" fmla="*/ 0 h 10002"/>
                  <a:gd name="connsiteX3" fmla="*/ 0 w 8354"/>
                  <a:gd name="connsiteY3" fmla="*/ 10000 h 10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54" h="10002">
                    <a:moveTo>
                      <a:pt x="0" y="10000"/>
                    </a:moveTo>
                    <a:lnTo>
                      <a:pt x="8354" y="10002"/>
                    </a:lnTo>
                    <a:lnTo>
                      <a:pt x="0" y="0"/>
                    </a:lnTo>
                    <a:lnTo>
                      <a:pt x="0" y="100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00"/>
              </a:p>
            </p:txBody>
          </p:sp>
        </p:grpSp>
      </p:grpSp>
      <p:grpSp>
        <p:nvGrpSpPr>
          <p:cNvPr id="1078" name="Group 1077">
            <a:extLst>
              <a:ext uri="{FF2B5EF4-FFF2-40B4-BE49-F238E27FC236}">
                <a16:creationId xmlns:a16="http://schemas.microsoft.com/office/drawing/2014/main" id="{6CE22F1B-D339-4838-8ABE-E87D72D849D6}"/>
              </a:ext>
            </a:extLst>
          </p:cNvPr>
          <p:cNvGrpSpPr/>
          <p:nvPr/>
        </p:nvGrpSpPr>
        <p:grpSpPr>
          <a:xfrm rot="3600000">
            <a:off x="3892875" y="1453704"/>
            <a:ext cx="3092957" cy="3094324"/>
            <a:chOff x="8601868" y="3263900"/>
            <a:chExt cx="7185025" cy="7188200"/>
          </a:xfrm>
        </p:grpSpPr>
        <p:sp>
          <p:nvSpPr>
            <p:cNvPr id="1038" name="Freeform 46">
              <a:extLst>
                <a:ext uri="{FF2B5EF4-FFF2-40B4-BE49-F238E27FC236}">
                  <a16:creationId xmlns:a16="http://schemas.microsoft.com/office/drawing/2014/main" id="{6C602820-A9A5-4FCF-B8C6-0FCAD3D7C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1868" y="3263900"/>
              <a:ext cx="7185025" cy="7188200"/>
            </a:xfrm>
            <a:custGeom>
              <a:avLst/>
              <a:gdLst>
                <a:gd name="T0" fmla="*/ 183 w 215"/>
                <a:gd name="T1" fmla="*/ 32 h 215"/>
                <a:gd name="T2" fmla="*/ 107 w 215"/>
                <a:gd name="T3" fmla="*/ 0 h 215"/>
                <a:gd name="T4" fmla="*/ 31 w 215"/>
                <a:gd name="T5" fmla="*/ 32 h 215"/>
                <a:gd name="T6" fmla="*/ 0 w 215"/>
                <a:gd name="T7" fmla="*/ 108 h 215"/>
                <a:gd name="T8" fmla="*/ 31 w 215"/>
                <a:gd name="T9" fmla="*/ 184 h 215"/>
                <a:gd name="T10" fmla="*/ 107 w 215"/>
                <a:gd name="T11" fmla="*/ 215 h 215"/>
                <a:gd name="T12" fmla="*/ 183 w 215"/>
                <a:gd name="T13" fmla="*/ 184 h 215"/>
                <a:gd name="T14" fmla="*/ 215 w 215"/>
                <a:gd name="T15" fmla="*/ 108 h 215"/>
                <a:gd name="T16" fmla="*/ 183 w 215"/>
                <a:gd name="T17" fmla="*/ 3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5" h="215">
                  <a:moveTo>
                    <a:pt x="183" y="32"/>
                  </a:moveTo>
                  <a:cubicBezTo>
                    <a:pt x="163" y="11"/>
                    <a:pt x="136" y="0"/>
                    <a:pt x="107" y="0"/>
                  </a:cubicBezTo>
                  <a:cubicBezTo>
                    <a:pt x="79" y="0"/>
                    <a:pt x="52" y="11"/>
                    <a:pt x="31" y="32"/>
                  </a:cubicBezTo>
                  <a:cubicBezTo>
                    <a:pt x="11" y="52"/>
                    <a:pt x="0" y="79"/>
                    <a:pt x="0" y="108"/>
                  </a:cubicBezTo>
                  <a:cubicBezTo>
                    <a:pt x="0" y="136"/>
                    <a:pt x="11" y="163"/>
                    <a:pt x="31" y="184"/>
                  </a:cubicBezTo>
                  <a:cubicBezTo>
                    <a:pt x="52" y="204"/>
                    <a:pt x="79" y="215"/>
                    <a:pt x="107" y="215"/>
                  </a:cubicBezTo>
                  <a:cubicBezTo>
                    <a:pt x="136" y="215"/>
                    <a:pt x="163" y="204"/>
                    <a:pt x="183" y="184"/>
                  </a:cubicBezTo>
                  <a:cubicBezTo>
                    <a:pt x="204" y="163"/>
                    <a:pt x="215" y="136"/>
                    <a:pt x="215" y="108"/>
                  </a:cubicBezTo>
                  <a:cubicBezTo>
                    <a:pt x="215" y="79"/>
                    <a:pt x="204" y="52"/>
                    <a:pt x="183" y="32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vert="horz" wrap="square" lIns="45714" tIns="22857" rIns="45714" bIns="22857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grpSp>
          <p:nvGrpSpPr>
            <p:cNvPr id="1076" name="Group 1075">
              <a:extLst>
                <a:ext uri="{FF2B5EF4-FFF2-40B4-BE49-F238E27FC236}">
                  <a16:creationId xmlns:a16="http://schemas.microsoft.com/office/drawing/2014/main" id="{1C4EA474-83CA-47E5-B077-6CEEC1D41435}"/>
                </a:ext>
              </a:extLst>
            </p:cNvPr>
            <p:cNvGrpSpPr/>
            <p:nvPr/>
          </p:nvGrpSpPr>
          <p:grpSpPr>
            <a:xfrm>
              <a:off x="12130562" y="6737266"/>
              <a:ext cx="1517969" cy="973221"/>
              <a:chOff x="12130562" y="6737266"/>
              <a:chExt cx="1517969" cy="973221"/>
            </a:xfrm>
          </p:grpSpPr>
          <p:sp>
            <p:nvSpPr>
              <p:cNvPr id="1069" name="Freeform 77">
                <a:extLst>
                  <a:ext uri="{FF2B5EF4-FFF2-40B4-BE49-F238E27FC236}">
                    <a16:creationId xmlns:a16="http://schemas.microsoft.com/office/drawing/2014/main" id="{4936B366-0207-42DC-A2F5-7B0B069F56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30562" y="6875463"/>
                <a:ext cx="1517969" cy="835024"/>
              </a:xfrm>
              <a:custGeom>
                <a:avLst/>
                <a:gdLst>
                  <a:gd name="T0" fmla="*/ 0 w 927"/>
                  <a:gd name="T1" fmla="*/ 0 h 526"/>
                  <a:gd name="T2" fmla="*/ 295 w 927"/>
                  <a:gd name="T3" fmla="*/ 273 h 526"/>
                  <a:gd name="T4" fmla="*/ 927 w 927"/>
                  <a:gd name="T5" fmla="*/ 526 h 526"/>
                  <a:gd name="T6" fmla="*/ 0 w 927"/>
                  <a:gd name="T7" fmla="*/ 0 h 526"/>
                  <a:gd name="connsiteX0" fmla="*/ 315 w 10315"/>
                  <a:gd name="connsiteY0" fmla="*/ 0 h 10000"/>
                  <a:gd name="connsiteX1" fmla="*/ 0 w 10315"/>
                  <a:gd name="connsiteY1" fmla="*/ 1556 h 10000"/>
                  <a:gd name="connsiteX2" fmla="*/ 10315 w 10315"/>
                  <a:gd name="connsiteY2" fmla="*/ 10000 h 10000"/>
                  <a:gd name="connsiteX3" fmla="*/ 315 w 10315"/>
                  <a:gd name="connsiteY3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5" h="10000">
                    <a:moveTo>
                      <a:pt x="315" y="0"/>
                    </a:moveTo>
                    <a:lnTo>
                      <a:pt x="0" y="1556"/>
                    </a:lnTo>
                    <a:lnTo>
                      <a:pt x="10315" y="10000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00"/>
              </a:p>
            </p:txBody>
          </p:sp>
          <p:sp>
            <p:nvSpPr>
              <p:cNvPr id="1070" name="Freeform 78">
                <a:extLst>
                  <a:ext uri="{FF2B5EF4-FFF2-40B4-BE49-F238E27FC236}">
                    <a16:creationId xmlns:a16="http://schemas.microsoft.com/office/drawing/2014/main" id="{DBE8B706-8336-42A9-B16F-E3174AAE0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76918" y="6737266"/>
                <a:ext cx="1471613" cy="973220"/>
              </a:xfrm>
              <a:custGeom>
                <a:avLst/>
                <a:gdLst>
                  <a:gd name="T0" fmla="*/ 0 w 927"/>
                  <a:gd name="T1" fmla="*/ 0 h 526"/>
                  <a:gd name="T2" fmla="*/ 400 w 927"/>
                  <a:gd name="T3" fmla="*/ 84 h 526"/>
                  <a:gd name="T4" fmla="*/ 927 w 927"/>
                  <a:gd name="T5" fmla="*/ 526 h 526"/>
                  <a:gd name="T6" fmla="*/ 0 w 927"/>
                  <a:gd name="T7" fmla="*/ 0 h 526"/>
                  <a:gd name="connsiteX0" fmla="*/ 0 w 10000"/>
                  <a:gd name="connsiteY0" fmla="*/ 1655 h 11655"/>
                  <a:gd name="connsiteX1" fmla="*/ 780 w 10000"/>
                  <a:gd name="connsiteY1" fmla="*/ 0 h 11655"/>
                  <a:gd name="connsiteX2" fmla="*/ 10000 w 10000"/>
                  <a:gd name="connsiteY2" fmla="*/ 11655 h 11655"/>
                  <a:gd name="connsiteX3" fmla="*/ 0 w 10000"/>
                  <a:gd name="connsiteY3" fmla="*/ 1655 h 11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00" h="11655">
                    <a:moveTo>
                      <a:pt x="0" y="1655"/>
                    </a:moveTo>
                    <a:lnTo>
                      <a:pt x="780" y="0"/>
                    </a:lnTo>
                    <a:lnTo>
                      <a:pt x="10000" y="11655"/>
                    </a:lnTo>
                    <a:lnTo>
                      <a:pt x="0" y="1655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00"/>
              </a:p>
            </p:txBody>
          </p:sp>
        </p:grpSp>
      </p:grpSp>
      <p:sp>
        <p:nvSpPr>
          <p:cNvPr id="76" name="Oval 75">
            <a:extLst>
              <a:ext uri="{FF2B5EF4-FFF2-40B4-BE49-F238E27FC236}">
                <a16:creationId xmlns:a16="http://schemas.microsoft.com/office/drawing/2014/main" id="{8302063C-DF0F-450E-801A-209417B1D9B8}"/>
              </a:ext>
            </a:extLst>
          </p:cNvPr>
          <p:cNvSpPr/>
          <p:nvPr/>
        </p:nvSpPr>
        <p:spPr>
          <a:xfrm>
            <a:off x="5322146" y="2881652"/>
            <a:ext cx="232621" cy="232621"/>
          </a:xfrm>
          <a:prstGeom prst="ellipse">
            <a:avLst/>
          </a:prstGeom>
          <a:solidFill>
            <a:schemeClr val="bg2"/>
          </a:solidFill>
          <a:ln w="88900">
            <a:solidFill>
              <a:schemeClr val="accent6">
                <a:lumMod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rgbClr val="FFFFFF"/>
              </a:solidFill>
              <a:latin typeface="dt-business-03" panose="02000509000000000000" pitchFamily="49" charset="0"/>
            </a:endParaRP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44AB24D7-3CE5-4CDF-B3F6-E04F1321FFC4}"/>
              </a:ext>
            </a:extLst>
          </p:cNvPr>
          <p:cNvSpPr txBox="1"/>
          <p:nvPr/>
        </p:nvSpPr>
        <p:spPr>
          <a:xfrm>
            <a:off x="8919704" y="4156694"/>
            <a:ext cx="1927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B0F0"/>
                </a:solidFill>
              </a:rPr>
              <a:t>Hands-On</a:t>
            </a:r>
          </a:p>
        </p:txBody>
      </p:sp>
    </p:spTree>
    <p:extLst>
      <p:ext uri="{BB962C8B-B14F-4D97-AF65-F5344CB8AC3E}">
        <p14:creationId xmlns:p14="http://schemas.microsoft.com/office/powerpoint/2010/main" val="110743613"/>
      </p:ext>
    </p:extLst>
  </p:cSld>
  <p:clrMapOvr>
    <a:masterClrMapping/>
  </p:clrMapOvr>
  <p:transition spd="med"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10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0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8" presetClass="emph" presetSubtype="0" fill="hold" nodeType="withEffect" p14:presetBounceEnd="79000">
                                      <p:stCondLst>
                                        <p:cond delay="0"/>
                                      </p:stCondLst>
                                      <p:childTnLst>
                                        <p:animRot by="5400000" p14:bounceEnd="79000">
                                          <p:cBhvr>
                                            <p:cTn id="45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6" presetID="8" presetClass="emph" presetSubtype="0" fill="hold" nodeType="with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800000" p14:bounceEnd="81000">
                                          <p:cBhvr>
                                            <p:cTn id="47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8" presetID="8" presetClass="emph" presetSubtype="0" fill="hold" nodeType="with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6200000" p14:bounceEnd="81000">
                                          <p:cBhvr>
                                            <p:cTn id="49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8" presetClass="emph" presetSubtype="0" fill="hold" nodeType="click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800000" p14:bounceEnd="81000">
                                          <p:cBhvr>
                                            <p:cTn id="56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7" presetID="8" presetClass="emph" presetSubtype="0" fill="hold" nodeType="with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7200000" p14:bounceEnd="81000">
                                          <p:cBhvr>
                                            <p:cTn id="58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8" presetClass="emph" presetSubtype="0" fill="hold" nodeType="click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3600000" p14:bounceEnd="81000">
                                          <p:cBhvr>
                                            <p:cTn id="62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3" presetID="8" presetClass="emph" presetSubtype="0" fill="hold" nodeType="withEffect" p14:presetBounceEnd="81000">
                                      <p:stCondLst>
                                        <p:cond delay="0"/>
                                      </p:stCondLst>
                                      <p:childTnLst>
                                        <p:animRot by="5400000" p14:bounceEnd="81000">
                                          <p:cBhvr>
                                            <p:cTn id="64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107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10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0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5400000">
                                          <p:cBhvr>
                                            <p:cTn id="45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6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800000">
                                          <p:cBhvr>
                                            <p:cTn id="47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8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6200000">
                                          <p:cBhvr>
                                            <p:cTn id="49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0" presetID="10" presetClass="entr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8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800000">
                                          <p:cBhvr>
                                            <p:cTn id="56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7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7200000">
                                          <p:cBhvr>
                                            <p:cTn id="58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8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3600000">
                                          <p:cBhvr>
                                            <p:cTn id="62" dur="1000" fill="hold"/>
                                            <p:tgtEl>
                                              <p:spTgt spid="10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6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5400000">
                                          <p:cBhvr>
                                            <p:cTn id="64" dur="1000" fill="hold"/>
                                            <p:tgtEl>
                                              <p:spTgt spid="10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val 103">
            <a:extLst>
              <a:ext uri="{FF2B5EF4-FFF2-40B4-BE49-F238E27FC236}">
                <a16:creationId xmlns:a16="http://schemas.microsoft.com/office/drawing/2014/main" id="{02915DF7-0571-436F-929D-C2E75D30BA30}"/>
              </a:ext>
            </a:extLst>
          </p:cNvPr>
          <p:cNvSpPr/>
          <p:nvPr/>
        </p:nvSpPr>
        <p:spPr>
          <a:xfrm>
            <a:off x="6864336" y="1739965"/>
            <a:ext cx="2846711" cy="2869799"/>
          </a:xfrm>
          <a:prstGeom prst="ellipse">
            <a:avLst/>
          </a:prstGeom>
          <a:gradFill>
            <a:gsLst>
              <a:gs pos="37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1270000" sx="105000" sy="105000" algn="ctr" rotWithShape="0">
              <a:schemeClr val="accent1">
                <a:alpha val="4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B237CF3-4BEC-4092-8834-516F497EA0DE}"/>
              </a:ext>
            </a:extLst>
          </p:cNvPr>
          <p:cNvGrpSpPr/>
          <p:nvPr/>
        </p:nvGrpSpPr>
        <p:grpSpPr>
          <a:xfrm>
            <a:off x="7113263" y="2535159"/>
            <a:ext cx="2491219" cy="1578093"/>
            <a:chOff x="14745239" y="4922139"/>
            <a:chExt cx="7981950" cy="4412837"/>
          </a:xfrm>
        </p:grpSpPr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5805A197-F386-4CFC-B8ED-C032BD372719}"/>
                </a:ext>
              </a:extLst>
            </p:cNvPr>
            <p:cNvSpPr/>
            <p:nvPr/>
          </p:nvSpPr>
          <p:spPr>
            <a:xfrm>
              <a:off x="15167578" y="4922139"/>
              <a:ext cx="7134225" cy="4410075"/>
            </a:xfrm>
            <a:custGeom>
              <a:avLst/>
              <a:gdLst>
                <a:gd name="connsiteX0" fmla="*/ 7139083 w 7134225"/>
                <a:gd name="connsiteY0" fmla="*/ 4415505 h 4410075"/>
                <a:gd name="connsiteX1" fmla="*/ 0 w 7134225"/>
                <a:gd name="connsiteY1" fmla="*/ 4415505 h 4410075"/>
                <a:gd name="connsiteX2" fmla="*/ 0 w 7134225"/>
                <a:gd name="connsiteY2" fmla="*/ 119920 h 4410075"/>
                <a:gd name="connsiteX3" fmla="*/ 119920 w 7134225"/>
                <a:gd name="connsiteY3" fmla="*/ 0 h 4410075"/>
                <a:gd name="connsiteX4" fmla="*/ 7019068 w 7134225"/>
                <a:gd name="connsiteY4" fmla="*/ 0 h 4410075"/>
                <a:gd name="connsiteX5" fmla="*/ 7138988 w 7134225"/>
                <a:gd name="connsiteY5" fmla="*/ 119920 h 4410075"/>
                <a:gd name="connsiteX6" fmla="*/ 7138988 w 7134225"/>
                <a:gd name="connsiteY6" fmla="*/ 4415505 h 441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34225" h="4410075">
                  <a:moveTo>
                    <a:pt x="7139083" y="4415505"/>
                  </a:moveTo>
                  <a:lnTo>
                    <a:pt x="0" y="4415505"/>
                  </a:lnTo>
                  <a:lnTo>
                    <a:pt x="0" y="119920"/>
                  </a:lnTo>
                  <a:cubicBezTo>
                    <a:pt x="0" y="53721"/>
                    <a:pt x="53721" y="0"/>
                    <a:pt x="119920" y="0"/>
                  </a:cubicBezTo>
                  <a:lnTo>
                    <a:pt x="7019068" y="0"/>
                  </a:lnTo>
                  <a:cubicBezTo>
                    <a:pt x="7085362" y="0"/>
                    <a:pt x="7138988" y="53721"/>
                    <a:pt x="7138988" y="119920"/>
                  </a:cubicBezTo>
                  <a:lnTo>
                    <a:pt x="7138988" y="4415505"/>
                  </a:lnTo>
                  <a:close/>
                </a:path>
              </a:pathLst>
            </a:custGeom>
            <a:solidFill>
              <a:srgbClr val="E0E4F4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9C5FF743-6240-4EF6-A69E-B7E16FBD52E5}"/>
                </a:ext>
              </a:extLst>
            </p:cNvPr>
            <p:cNvSpPr/>
            <p:nvPr/>
          </p:nvSpPr>
          <p:spPr>
            <a:xfrm>
              <a:off x="15498952" y="5267706"/>
              <a:ext cx="6467475" cy="3524250"/>
            </a:xfrm>
            <a:custGeom>
              <a:avLst/>
              <a:gdLst>
                <a:gd name="connsiteX0" fmla="*/ 0 w 6467475"/>
                <a:gd name="connsiteY0" fmla="*/ 0 h 3524250"/>
                <a:gd name="connsiteX1" fmla="*/ 6476333 w 6467475"/>
                <a:gd name="connsiteY1" fmla="*/ 0 h 3524250"/>
                <a:gd name="connsiteX2" fmla="*/ 6476333 w 6467475"/>
                <a:gd name="connsiteY2" fmla="*/ 3525298 h 3524250"/>
                <a:gd name="connsiteX3" fmla="*/ 0 w 6467475"/>
                <a:gd name="connsiteY3" fmla="*/ 3525298 h 352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67475" h="3524250">
                  <a:moveTo>
                    <a:pt x="0" y="0"/>
                  </a:moveTo>
                  <a:lnTo>
                    <a:pt x="6476333" y="0"/>
                  </a:lnTo>
                  <a:lnTo>
                    <a:pt x="6476333" y="3525298"/>
                  </a:lnTo>
                  <a:lnTo>
                    <a:pt x="0" y="3525298"/>
                  </a:lnTo>
                  <a:close/>
                </a:path>
              </a:pathLst>
            </a:custGeom>
            <a:solidFill>
              <a:srgbClr val="100C87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FAD378E4-1B9F-4825-80D1-9BB76A48852A}"/>
                </a:ext>
              </a:extLst>
            </p:cNvPr>
            <p:cNvSpPr/>
            <p:nvPr/>
          </p:nvSpPr>
          <p:spPr>
            <a:xfrm>
              <a:off x="14745239" y="8944451"/>
              <a:ext cx="7981950" cy="390525"/>
            </a:xfrm>
            <a:custGeom>
              <a:avLst/>
              <a:gdLst>
                <a:gd name="connsiteX0" fmla="*/ 0 w 7981950"/>
                <a:gd name="connsiteY0" fmla="*/ 0 h 390525"/>
                <a:gd name="connsiteX1" fmla="*/ 7983760 w 7981950"/>
                <a:gd name="connsiteY1" fmla="*/ 0 h 390525"/>
                <a:gd name="connsiteX2" fmla="*/ 7983760 w 7981950"/>
                <a:gd name="connsiteY2" fmla="*/ 393287 h 390525"/>
                <a:gd name="connsiteX3" fmla="*/ 0 w 7981950"/>
                <a:gd name="connsiteY3" fmla="*/ 393287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1950" h="390525">
                  <a:moveTo>
                    <a:pt x="0" y="0"/>
                  </a:moveTo>
                  <a:lnTo>
                    <a:pt x="7983760" y="0"/>
                  </a:lnTo>
                  <a:lnTo>
                    <a:pt x="7983760" y="393287"/>
                  </a:lnTo>
                  <a:lnTo>
                    <a:pt x="0" y="393287"/>
                  </a:lnTo>
                  <a:close/>
                </a:path>
              </a:pathLst>
            </a:custGeom>
            <a:solidFill>
              <a:srgbClr val="D8E2FF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5EB7D723-21E8-4918-9DB0-A41B8DE78C0B}"/>
                </a:ext>
              </a:extLst>
            </p:cNvPr>
            <p:cNvSpPr/>
            <p:nvPr/>
          </p:nvSpPr>
          <p:spPr>
            <a:xfrm>
              <a:off x="18133853" y="8944451"/>
              <a:ext cx="1200150" cy="133350"/>
            </a:xfrm>
            <a:custGeom>
              <a:avLst/>
              <a:gdLst>
                <a:gd name="connsiteX0" fmla="*/ 1106519 w 1200150"/>
                <a:gd name="connsiteY0" fmla="*/ 134398 h 133350"/>
                <a:gd name="connsiteX1" fmla="*/ 100013 w 1200150"/>
                <a:gd name="connsiteY1" fmla="*/ 134398 h 133350"/>
                <a:gd name="connsiteX2" fmla="*/ 0 w 1200150"/>
                <a:gd name="connsiteY2" fmla="*/ 0 h 133350"/>
                <a:gd name="connsiteX3" fmla="*/ 1206532 w 1200150"/>
                <a:gd name="connsiteY3" fmla="*/ 0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133350">
                  <a:moveTo>
                    <a:pt x="1106519" y="134398"/>
                  </a:moveTo>
                  <a:lnTo>
                    <a:pt x="100013" y="134398"/>
                  </a:lnTo>
                  <a:lnTo>
                    <a:pt x="0" y="0"/>
                  </a:lnTo>
                  <a:lnTo>
                    <a:pt x="1206532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67750F6-F921-4417-853D-711898B97254}"/>
              </a:ext>
            </a:extLst>
          </p:cNvPr>
          <p:cNvGrpSpPr/>
          <p:nvPr/>
        </p:nvGrpSpPr>
        <p:grpSpPr>
          <a:xfrm>
            <a:off x="7419078" y="2798205"/>
            <a:ext cx="1725606" cy="1023005"/>
            <a:chOff x="10033984" y="5325237"/>
            <a:chExt cx="4352925" cy="3189637"/>
          </a:xfrm>
          <a:effectLst>
            <a:outerShdw blurRad="520700" dist="317500" sx="105000" sy="105000" algn="ctr" rotWithShape="0">
              <a:schemeClr val="accent1">
                <a:alpha val="40000"/>
              </a:schemeClr>
            </a:outerShdw>
          </a:effectLst>
        </p:grpSpPr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4AB81A72-3F7D-4816-B893-674D7F5D3538}"/>
                </a:ext>
              </a:extLst>
            </p:cNvPr>
            <p:cNvSpPr/>
            <p:nvPr/>
          </p:nvSpPr>
          <p:spPr>
            <a:xfrm>
              <a:off x="10033984" y="5552599"/>
              <a:ext cx="4352925" cy="2962275"/>
            </a:xfrm>
            <a:custGeom>
              <a:avLst/>
              <a:gdLst>
                <a:gd name="connsiteX0" fmla="*/ 4284059 w 4352925"/>
                <a:gd name="connsiteY0" fmla="*/ 769906 h 2962275"/>
                <a:gd name="connsiteX1" fmla="*/ 3945065 w 4352925"/>
                <a:gd name="connsiteY1" fmla="*/ 769906 h 2962275"/>
                <a:gd name="connsiteX2" fmla="*/ 3894677 w 4352925"/>
                <a:gd name="connsiteY2" fmla="*/ 820293 h 2962275"/>
                <a:gd name="connsiteX3" fmla="*/ 3894677 w 4352925"/>
                <a:gd name="connsiteY3" fmla="*/ 2911983 h 2962275"/>
                <a:gd name="connsiteX4" fmla="*/ 3916680 w 4352925"/>
                <a:gd name="connsiteY4" fmla="*/ 2966466 h 2962275"/>
                <a:gd name="connsiteX5" fmla="*/ 0 w 4352925"/>
                <a:gd name="connsiteY5" fmla="*/ 2966466 h 2962275"/>
                <a:gd name="connsiteX6" fmla="*/ 0 w 4352925"/>
                <a:gd name="connsiteY6" fmla="*/ 0 h 2962275"/>
                <a:gd name="connsiteX7" fmla="*/ 3894677 w 4352925"/>
                <a:gd name="connsiteY7" fmla="*/ 0 h 2962275"/>
                <a:gd name="connsiteX8" fmla="*/ 3894677 w 4352925"/>
                <a:gd name="connsiteY8" fmla="*/ 268700 h 2962275"/>
                <a:gd name="connsiteX9" fmla="*/ 3945065 w 4352925"/>
                <a:gd name="connsiteY9" fmla="*/ 319183 h 2962275"/>
                <a:gd name="connsiteX10" fmla="*/ 4116039 w 4352925"/>
                <a:gd name="connsiteY10" fmla="*/ 319183 h 2962275"/>
                <a:gd name="connsiteX11" fmla="*/ 4194048 w 4352925"/>
                <a:gd name="connsiteY11" fmla="*/ 387001 h 2962275"/>
                <a:gd name="connsiteX12" fmla="*/ 4119277 w 4352925"/>
                <a:gd name="connsiteY12" fmla="*/ 469392 h 2962275"/>
                <a:gd name="connsiteX13" fmla="*/ 3641503 w 4352925"/>
                <a:gd name="connsiteY13" fmla="*/ 469392 h 2962275"/>
                <a:gd name="connsiteX14" fmla="*/ 3588353 w 4352925"/>
                <a:gd name="connsiteY14" fmla="*/ 491490 h 2962275"/>
                <a:gd name="connsiteX15" fmla="*/ 3566541 w 4352925"/>
                <a:gd name="connsiteY15" fmla="*/ 549593 h 2962275"/>
                <a:gd name="connsiteX16" fmla="*/ 3644741 w 4352925"/>
                <a:gd name="connsiteY16" fmla="*/ 619697 h 2962275"/>
                <a:gd name="connsiteX17" fmla="*/ 3806095 w 4352925"/>
                <a:gd name="connsiteY17" fmla="*/ 619697 h 2962275"/>
                <a:gd name="connsiteX18" fmla="*/ 3806285 w 4352925"/>
                <a:gd name="connsiteY18" fmla="*/ 619697 h 2962275"/>
                <a:gd name="connsiteX19" fmla="*/ 4281011 w 4352925"/>
                <a:gd name="connsiteY19" fmla="*/ 619697 h 2962275"/>
                <a:gd name="connsiteX20" fmla="*/ 4359021 w 4352925"/>
                <a:gd name="connsiteY20" fmla="*/ 687515 h 2962275"/>
                <a:gd name="connsiteX21" fmla="*/ 4284059 w 4352925"/>
                <a:gd name="connsiteY21" fmla="*/ 769906 h 2962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352925" h="2962275">
                  <a:moveTo>
                    <a:pt x="4284059" y="769906"/>
                  </a:moveTo>
                  <a:lnTo>
                    <a:pt x="3945065" y="769906"/>
                  </a:lnTo>
                  <a:cubicBezTo>
                    <a:pt x="3917252" y="769906"/>
                    <a:pt x="3894677" y="792480"/>
                    <a:pt x="3894677" y="820293"/>
                  </a:cubicBezTo>
                  <a:lnTo>
                    <a:pt x="3894677" y="2911983"/>
                  </a:lnTo>
                  <a:cubicBezTo>
                    <a:pt x="3894677" y="2933224"/>
                    <a:pt x="3903059" y="2952369"/>
                    <a:pt x="3916680" y="2966466"/>
                  </a:cubicBezTo>
                  <a:lnTo>
                    <a:pt x="0" y="2966466"/>
                  </a:lnTo>
                  <a:lnTo>
                    <a:pt x="0" y="0"/>
                  </a:lnTo>
                  <a:lnTo>
                    <a:pt x="3894677" y="0"/>
                  </a:lnTo>
                  <a:lnTo>
                    <a:pt x="3894677" y="268700"/>
                  </a:lnTo>
                  <a:cubicBezTo>
                    <a:pt x="3894677" y="296609"/>
                    <a:pt x="3917252" y="319183"/>
                    <a:pt x="3945065" y="319183"/>
                  </a:cubicBezTo>
                  <a:lnTo>
                    <a:pt x="4116039" y="319183"/>
                  </a:lnTo>
                  <a:cubicBezTo>
                    <a:pt x="4155377" y="319183"/>
                    <a:pt x="4190333" y="347853"/>
                    <a:pt x="4194048" y="387001"/>
                  </a:cubicBezTo>
                  <a:cubicBezTo>
                    <a:pt x="4198334" y="431768"/>
                    <a:pt x="4163187" y="469392"/>
                    <a:pt x="4119277" y="469392"/>
                  </a:cubicBezTo>
                  <a:lnTo>
                    <a:pt x="3641503" y="469392"/>
                  </a:lnTo>
                  <a:cubicBezTo>
                    <a:pt x="3620739" y="469392"/>
                    <a:pt x="3601974" y="477869"/>
                    <a:pt x="3588353" y="491490"/>
                  </a:cubicBezTo>
                  <a:cubicBezTo>
                    <a:pt x="3573780" y="506159"/>
                    <a:pt x="3565112" y="526637"/>
                    <a:pt x="3566541" y="549593"/>
                  </a:cubicBezTo>
                  <a:cubicBezTo>
                    <a:pt x="3569017" y="589693"/>
                    <a:pt x="3604546" y="619697"/>
                    <a:pt x="3644741" y="619697"/>
                  </a:cubicBezTo>
                  <a:lnTo>
                    <a:pt x="3806095" y="619697"/>
                  </a:lnTo>
                  <a:cubicBezTo>
                    <a:pt x="3806285" y="619697"/>
                    <a:pt x="3806285" y="619697"/>
                    <a:pt x="3806285" y="619697"/>
                  </a:cubicBezTo>
                  <a:lnTo>
                    <a:pt x="4281011" y="619697"/>
                  </a:lnTo>
                  <a:cubicBezTo>
                    <a:pt x="4320255" y="619697"/>
                    <a:pt x="4355307" y="648462"/>
                    <a:pt x="4359021" y="687515"/>
                  </a:cubicBezTo>
                  <a:cubicBezTo>
                    <a:pt x="4363022" y="732187"/>
                    <a:pt x="4327970" y="769906"/>
                    <a:pt x="4284059" y="76990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23F19759-5A37-4E13-9719-6A347AA2A6E3}"/>
                </a:ext>
              </a:extLst>
            </p:cNvPr>
            <p:cNvSpPr/>
            <p:nvPr/>
          </p:nvSpPr>
          <p:spPr>
            <a:xfrm>
              <a:off x="10033984" y="5325237"/>
              <a:ext cx="3886200" cy="219075"/>
            </a:xfrm>
            <a:custGeom>
              <a:avLst/>
              <a:gdLst>
                <a:gd name="connsiteX0" fmla="*/ 3894582 w 3886200"/>
                <a:gd name="connsiteY0" fmla="*/ 225457 h 219075"/>
                <a:gd name="connsiteX1" fmla="*/ 0 w 3886200"/>
                <a:gd name="connsiteY1" fmla="*/ 225457 h 219075"/>
                <a:gd name="connsiteX2" fmla="*/ 0 w 3886200"/>
                <a:gd name="connsiteY2" fmla="*/ 73342 h 219075"/>
                <a:gd name="connsiteX3" fmla="*/ 73342 w 3886200"/>
                <a:gd name="connsiteY3" fmla="*/ 0 h 219075"/>
                <a:gd name="connsiteX4" fmla="*/ 3821240 w 3886200"/>
                <a:gd name="connsiteY4" fmla="*/ 0 h 219075"/>
                <a:gd name="connsiteX5" fmla="*/ 3894582 w 3886200"/>
                <a:gd name="connsiteY5" fmla="*/ 73342 h 219075"/>
                <a:gd name="connsiteX6" fmla="*/ 3894582 w 3886200"/>
                <a:gd name="connsiteY6" fmla="*/ 225457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86200" h="219075">
                  <a:moveTo>
                    <a:pt x="3894582" y="225457"/>
                  </a:moveTo>
                  <a:lnTo>
                    <a:pt x="0" y="225457"/>
                  </a:lnTo>
                  <a:lnTo>
                    <a:pt x="0" y="73342"/>
                  </a:lnTo>
                  <a:cubicBezTo>
                    <a:pt x="0" y="32861"/>
                    <a:pt x="32861" y="0"/>
                    <a:pt x="73342" y="0"/>
                  </a:cubicBezTo>
                  <a:lnTo>
                    <a:pt x="3821240" y="0"/>
                  </a:lnTo>
                  <a:cubicBezTo>
                    <a:pt x="3861721" y="0"/>
                    <a:pt x="3894582" y="32861"/>
                    <a:pt x="3894582" y="73342"/>
                  </a:cubicBezTo>
                  <a:lnTo>
                    <a:pt x="3894582" y="225457"/>
                  </a:lnTo>
                  <a:close/>
                </a:path>
              </a:pathLst>
            </a:custGeom>
            <a:solidFill>
              <a:srgbClr val="D8E2FF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1157DE73-CEEF-4FCE-AD33-49FEDF87FFFA}"/>
                </a:ext>
              </a:extLst>
            </p:cNvPr>
            <p:cNvSpPr/>
            <p:nvPr/>
          </p:nvSpPr>
          <p:spPr>
            <a:xfrm>
              <a:off x="10033984" y="5552599"/>
              <a:ext cx="990600" cy="2962275"/>
            </a:xfrm>
            <a:custGeom>
              <a:avLst/>
              <a:gdLst>
                <a:gd name="connsiteX0" fmla="*/ 0 w 990600"/>
                <a:gd name="connsiteY0" fmla="*/ 0 h 2962275"/>
                <a:gd name="connsiteX1" fmla="*/ 990695 w 990600"/>
                <a:gd name="connsiteY1" fmla="*/ 0 h 2962275"/>
                <a:gd name="connsiteX2" fmla="*/ 990695 w 990600"/>
                <a:gd name="connsiteY2" fmla="*/ 2966466 h 2962275"/>
                <a:gd name="connsiteX3" fmla="*/ 0 w 990600"/>
                <a:gd name="connsiteY3" fmla="*/ 2966466 h 2962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2962275">
                  <a:moveTo>
                    <a:pt x="0" y="0"/>
                  </a:moveTo>
                  <a:lnTo>
                    <a:pt x="990695" y="0"/>
                  </a:lnTo>
                  <a:lnTo>
                    <a:pt x="990695" y="2966466"/>
                  </a:lnTo>
                  <a:lnTo>
                    <a:pt x="0" y="29664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FEBE881E-F2E9-4301-B74D-5D287CDDBA52}"/>
                </a:ext>
              </a:extLst>
            </p:cNvPr>
            <p:cNvSpPr/>
            <p:nvPr/>
          </p:nvSpPr>
          <p:spPr>
            <a:xfrm>
              <a:off x="10187051" y="5415248"/>
              <a:ext cx="47625" cy="47625"/>
            </a:xfrm>
            <a:custGeom>
              <a:avLst/>
              <a:gdLst>
                <a:gd name="connsiteX0" fmla="*/ 54292 w 47625"/>
                <a:gd name="connsiteY0" fmla="*/ 27146 h 47625"/>
                <a:gd name="connsiteX1" fmla="*/ 27146 w 47625"/>
                <a:gd name="connsiteY1" fmla="*/ 54292 h 47625"/>
                <a:gd name="connsiteX2" fmla="*/ 0 w 47625"/>
                <a:gd name="connsiteY2" fmla="*/ 27146 h 47625"/>
                <a:gd name="connsiteX3" fmla="*/ 27146 w 47625"/>
                <a:gd name="connsiteY3" fmla="*/ 0 h 47625"/>
                <a:gd name="connsiteX4" fmla="*/ 54292 w 47625"/>
                <a:gd name="connsiteY4" fmla="*/ 27146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54292" y="27146"/>
                  </a:moveTo>
                  <a:cubicBezTo>
                    <a:pt x="54292" y="42139"/>
                    <a:pt x="42139" y="54292"/>
                    <a:pt x="27146" y="54292"/>
                  </a:cubicBezTo>
                  <a:cubicBezTo>
                    <a:pt x="12154" y="54292"/>
                    <a:pt x="0" y="42139"/>
                    <a:pt x="0" y="27146"/>
                  </a:cubicBezTo>
                  <a:cubicBezTo>
                    <a:pt x="0" y="12154"/>
                    <a:pt x="12154" y="0"/>
                    <a:pt x="27146" y="0"/>
                  </a:cubicBezTo>
                  <a:cubicBezTo>
                    <a:pt x="42139" y="0"/>
                    <a:pt x="54292" y="12154"/>
                    <a:pt x="54292" y="27146"/>
                  </a:cubicBezTo>
                  <a:close/>
                </a:path>
              </a:pathLst>
            </a:custGeom>
            <a:solidFill>
              <a:srgbClr val="84D556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0CA39430-E3C5-4B4C-BFCE-328E22871CED}"/>
                </a:ext>
              </a:extLst>
            </p:cNvPr>
            <p:cNvSpPr/>
            <p:nvPr/>
          </p:nvSpPr>
          <p:spPr>
            <a:xfrm>
              <a:off x="10269061" y="5415248"/>
              <a:ext cx="47625" cy="47625"/>
            </a:xfrm>
            <a:custGeom>
              <a:avLst/>
              <a:gdLst>
                <a:gd name="connsiteX0" fmla="*/ 54292 w 47625"/>
                <a:gd name="connsiteY0" fmla="*/ 27146 h 47625"/>
                <a:gd name="connsiteX1" fmla="*/ 27146 w 47625"/>
                <a:gd name="connsiteY1" fmla="*/ 54292 h 47625"/>
                <a:gd name="connsiteX2" fmla="*/ 0 w 47625"/>
                <a:gd name="connsiteY2" fmla="*/ 27146 h 47625"/>
                <a:gd name="connsiteX3" fmla="*/ 27146 w 47625"/>
                <a:gd name="connsiteY3" fmla="*/ 0 h 47625"/>
                <a:gd name="connsiteX4" fmla="*/ 54292 w 47625"/>
                <a:gd name="connsiteY4" fmla="*/ 27146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54292" y="27146"/>
                  </a:moveTo>
                  <a:cubicBezTo>
                    <a:pt x="54292" y="42139"/>
                    <a:pt x="42139" y="54292"/>
                    <a:pt x="27146" y="54292"/>
                  </a:cubicBezTo>
                  <a:cubicBezTo>
                    <a:pt x="12154" y="54292"/>
                    <a:pt x="0" y="42139"/>
                    <a:pt x="0" y="27146"/>
                  </a:cubicBezTo>
                  <a:cubicBezTo>
                    <a:pt x="0" y="12154"/>
                    <a:pt x="12154" y="0"/>
                    <a:pt x="27146" y="0"/>
                  </a:cubicBezTo>
                  <a:cubicBezTo>
                    <a:pt x="42139" y="0"/>
                    <a:pt x="54292" y="12154"/>
                    <a:pt x="54292" y="27146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068F8BDA-B475-4FA6-B0A3-F2E3B1219072}"/>
                </a:ext>
              </a:extLst>
            </p:cNvPr>
            <p:cNvSpPr/>
            <p:nvPr/>
          </p:nvSpPr>
          <p:spPr>
            <a:xfrm>
              <a:off x="10354500" y="5415248"/>
              <a:ext cx="47625" cy="47625"/>
            </a:xfrm>
            <a:custGeom>
              <a:avLst/>
              <a:gdLst>
                <a:gd name="connsiteX0" fmla="*/ 54292 w 47625"/>
                <a:gd name="connsiteY0" fmla="*/ 27146 h 47625"/>
                <a:gd name="connsiteX1" fmla="*/ 27146 w 47625"/>
                <a:gd name="connsiteY1" fmla="*/ 54292 h 47625"/>
                <a:gd name="connsiteX2" fmla="*/ 0 w 47625"/>
                <a:gd name="connsiteY2" fmla="*/ 27146 h 47625"/>
                <a:gd name="connsiteX3" fmla="*/ 27146 w 47625"/>
                <a:gd name="connsiteY3" fmla="*/ 0 h 47625"/>
                <a:gd name="connsiteX4" fmla="*/ 54292 w 47625"/>
                <a:gd name="connsiteY4" fmla="*/ 27146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54292" y="27146"/>
                  </a:moveTo>
                  <a:cubicBezTo>
                    <a:pt x="54292" y="42139"/>
                    <a:pt x="42139" y="54292"/>
                    <a:pt x="27146" y="54292"/>
                  </a:cubicBezTo>
                  <a:cubicBezTo>
                    <a:pt x="12154" y="54292"/>
                    <a:pt x="0" y="42139"/>
                    <a:pt x="0" y="27146"/>
                  </a:cubicBezTo>
                  <a:cubicBezTo>
                    <a:pt x="0" y="12154"/>
                    <a:pt x="12154" y="0"/>
                    <a:pt x="27146" y="0"/>
                  </a:cubicBezTo>
                  <a:cubicBezTo>
                    <a:pt x="42139" y="0"/>
                    <a:pt x="54292" y="12154"/>
                    <a:pt x="54292" y="27146"/>
                  </a:cubicBezTo>
                  <a:close/>
                </a:path>
              </a:pathLst>
            </a:custGeom>
            <a:solidFill>
              <a:srgbClr val="FAAF3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0591463-A486-4042-B28C-5123B15E63A5}"/>
                </a:ext>
              </a:extLst>
            </p:cNvPr>
            <p:cNvSpPr/>
            <p:nvPr/>
          </p:nvSpPr>
          <p:spPr>
            <a:xfrm>
              <a:off x="10147045" y="5779675"/>
              <a:ext cx="400050" cy="47625"/>
            </a:xfrm>
            <a:custGeom>
              <a:avLst/>
              <a:gdLst>
                <a:gd name="connsiteX0" fmla="*/ 393668 w 400050"/>
                <a:gd name="connsiteY0" fmla="*/ 51340 h 47625"/>
                <a:gd name="connsiteX1" fmla="*/ 14573 w 400050"/>
                <a:gd name="connsiteY1" fmla="*/ 51340 h 47625"/>
                <a:gd name="connsiteX2" fmla="*/ 0 w 400050"/>
                <a:gd name="connsiteY2" fmla="*/ 36767 h 47625"/>
                <a:gd name="connsiteX3" fmla="*/ 0 w 400050"/>
                <a:gd name="connsiteY3" fmla="*/ 14573 h 47625"/>
                <a:gd name="connsiteX4" fmla="*/ 14573 w 400050"/>
                <a:gd name="connsiteY4" fmla="*/ 0 h 47625"/>
                <a:gd name="connsiteX5" fmla="*/ 393668 w 400050"/>
                <a:gd name="connsiteY5" fmla="*/ 0 h 47625"/>
                <a:gd name="connsiteX6" fmla="*/ 408242 w 400050"/>
                <a:gd name="connsiteY6" fmla="*/ 14573 h 47625"/>
                <a:gd name="connsiteX7" fmla="*/ 408242 w 400050"/>
                <a:gd name="connsiteY7" fmla="*/ 36767 h 47625"/>
                <a:gd name="connsiteX8" fmla="*/ 393668 w 4000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47625">
                  <a:moveTo>
                    <a:pt x="39366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93668" y="0"/>
                  </a:lnTo>
                  <a:cubicBezTo>
                    <a:pt x="401669" y="0"/>
                    <a:pt x="408242" y="6477"/>
                    <a:pt x="408242" y="14573"/>
                  </a:cubicBezTo>
                  <a:lnTo>
                    <a:pt x="408242" y="36767"/>
                  </a:lnTo>
                  <a:cubicBezTo>
                    <a:pt x="408242" y="44863"/>
                    <a:pt x="401765" y="51340"/>
                    <a:pt x="393668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1313624D-0A6F-4E40-8B89-48646F852B95}"/>
                </a:ext>
              </a:extLst>
            </p:cNvPr>
            <p:cNvSpPr/>
            <p:nvPr/>
          </p:nvSpPr>
          <p:spPr>
            <a:xfrm>
              <a:off x="11266138" y="5940647"/>
              <a:ext cx="352425" cy="47625"/>
            </a:xfrm>
            <a:custGeom>
              <a:avLst/>
              <a:gdLst>
                <a:gd name="connsiteX0" fmla="*/ 344138 w 352425"/>
                <a:gd name="connsiteY0" fmla="*/ 51340 h 47625"/>
                <a:gd name="connsiteX1" fmla="*/ 14573 w 352425"/>
                <a:gd name="connsiteY1" fmla="*/ 51340 h 47625"/>
                <a:gd name="connsiteX2" fmla="*/ 0 w 352425"/>
                <a:gd name="connsiteY2" fmla="*/ 36767 h 47625"/>
                <a:gd name="connsiteX3" fmla="*/ 0 w 352425"/>
                <a:gd name="connsiteY3" fmla="*/ 14573 h 47625"/>
                <a:gd name="connsiteX4" fmla="*/ 14573 w 352425"/>
                <a:gd name="connsiteY4" fmla="*/ 0 h 47625"/>
                <a:gd name="connsiteX5" fmla="*/ 344138 w 352425"/>
                <a:gd name="connsiteY5" fmla="*/ 0 h 47625"/>
                <a:gd name="connsiteX6" fmla="*/ 358712 w 352425"/>
                <a:gd name="connsiteY6" fmla="*/ 14573 h 47625"/>
                <a:gd name="connsiteX7" fmla="*/ 358712 w 352425"/>
                <a:gd name="connsiteY7" fmla="*/ 36767 h 47625"/>
                <a:gd name="connsiteX8" fmla="*/ 344138 w 3524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47625">
                  <a:moveTo>
                    <a:pt x="34413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44138" y="0"/>
                  </a:lnTo>
                  <a:cubicBezTo>
                    <a:pt x="352139" y="0"/>
                    <a:pt x="358712" y="6477"/>
                    <a:pt x="358712" y="14573"/>
                  </a:cubicBezTo>
                  <a:lnTo>
                    <a:pt x="358712" y="36767"/>
                  </a:lnTo>
                  <a:cubicBezTo>
                    <a:pt x="358712" y="44863"/>
                    <a:pt x="352139" y="51340"/>
                    <a:pt x="344138" y="51340"/>
                  </a:cubicBezTo>
                  <a:close/>
                </a:path>
              </a:pathLst>
            </a:custGeom>
            <a:solidFill>
              <a:srgbClr val="E0F7F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4C62159D-40F2-4D85-BDCA-4B494074C3B4}"/>
                </a:ext>
              </a:extLst>
            </p:cNvPr>
            <p:cNvSpPr/>
            <p:nvPr/>
          </p:nvSpPr>
          <p:spPr>
            <a:xfrm>
              <a:off x="11266138" y="6075997"/>
              <a:ext cx="666750" cy="47625"/>
            </a:xfrm>
            <a:custGeom>
              <a:avLst/>
              <a:gdLst>
                <a:gd name="connsiteX0" fmla="*/ 655225 w 666750"/>
                <a:gd name="connsiteY0" fmla="*/ 51340 h 47625"/>
                <a:gd name="connsiteX1" fmla="*/ 14573 w 666750"/>
                <a:gd name="connsiteY1" fmla="*/ 51340 h 47625"/>
                <a:gd name="connsiteX2" fmla="*/ 0 w 666750"/>
                <a:gd name="connsiteY2" fmla="*/ 36767 h 47625"/>
                <a:gd name="connsiteX3" fmla="*/ 0 w 666750"/>
                <a:gd name="connsiteY3" fmla="*/ 14573 h 47625"/>
                <a:gd name="connsiteX4" fmla="*/ 14573 w 666750"/>
                <a:gd name="connsiteY4" fmla="*/ 0 h 47625"/>
                <a:gd name="connsiteX5" fmla="*/ 655225 w 666750"/>
                <a:gd name="connsiteY5" fmla="*/ 0 h 47625"/>
                <a:gd name="connsiteX6" fmla="*/ 669798 w 666750"/>
                <a:gd name="connsiteY6" fmla="*/ 14573 h 47625"/>
                <a:gd name="connsiteX7" fmla="*/ 669798 w 666750"/>
                <a:gd name="connsiteY7" fmla="*/ 36767 h 47625"/>
                <a:gd name="connsiteX8" fmla="*/ 655225 w 6667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50" h="47625">
                  <a:moveTo>
                    <a:pt x="65522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655225" y="0"/>
                  </a:lnTo>
                  <a:cubicBezTo>
                    <a:pt x="663226" y="0"/>
                    <a:pt x="669798" y="6477"/>
                    <a:pt x="669798" y="14573"/>
                  </a:cubicBezTo>
                  <a:lnTo>
                    <a:pt x="669798" y="36767"/>
                  </a:lnTo>
                  <a:cubicBezTo>
                    <a:pt x="669798" y="44863"/>
                    <a:pt x="663226" y="51340"/>
                    <a:pt x="655225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632EE3F-7FE5-47D2-8A70-F8735F951BCB}"/>
                </a:ext>
              </a:extLst>
            </p:cNvPr>
            <p:cNvSpPr/>
            <p:nvPr/>
          </p:nvSpPr>
          <p:spPr>
            <a:xfrm>
              <a:off x="11406441" y="6211253"/>
              <a:ext cx="523875" cy="47625"/>
            </a:xfrm>
            <a:custGeom>
              <a:avLst/>
              <a:gdLst>
                <a:gd name="connsiteX0" fmla="*/ 514922 w 523875"/>
                <a:gd name="connsiteY0" fmla="*/ 51340 h 47625"/>
                <a:gd name="connsiteX1" fmla="*/ 14574 w 523875"/>
                <a:gd name="connsiteY1" fmla="*/ 51340 h 47625"/>
                <a:gd name="connsiteX2" fmla="*/ 0 w 523875"/>
                <a:gd name="connsiteY2" fmla="*/ 36767 h 47625"/>
                <a:gd name="connsiteX3" fmla="*/ 0 w 523875"/>
                <a:gd name="connsiteY3" fmla="*/ 14573 h 47625"/>
                <a:gd name="connsiteX4" fmla="*/ 14574 w 523875"/>
                <a:gd name="connsiteY4" fmla="*/ 0 h 47625"/>
                <a:gd name="connsiteX5" fmla="*/ 514922 w 523875"/>
                <a:gd name="connsiteY5" fmla="*/ 0 h 47625"/>
                <a:gd name="connsiteX6" fmla="*/ 529495 w 523875"/>
                <a:gd name="connsiteY6" fmla="*/ 14573 h 47625"/>
                <a:gd name="connsiteX7" fmla="*/ 529495 w 523875"/>
                <a:gd name="connsiteY7" fmla="*/ 36767 h 47625"/>
                <a:gd name="connsiteX8" fmla="*/ 514922 w 5238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875" h="47625">
                  <a:moveTo>
                    <a:pt x="514922" y="51340"/>
                  </a:moveTo>
                  <a:lnTo>
                    <a:pt x="14574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4" y="0"/>
                  </a:cubicBezTo>
                  <a:lnTo>
                    <a:pt x="514922" y="0"/>
                  </a:lnTo>
                  <a:cubicBezTo>
                    <a:pt x="522923" y="0"/>
                    <a:pt x="529495" y="6477"/>
                    <a:pt x="529495" y="14573"/>
                  </a:cubicBezTo>
                  <a:lnTo>
                    <a:pt x="529495" y="36767"/>
                  </a:lnTo>
                  <a:cubicBezTo>
                    <a:pt x="529495" y="44863"/>
                    <a:pt x="522923" y="51340"/>
                    <a:pt x="514922" y="51340"/>
                  </a:cubicBezTo>
                  <a:close/>
                </a:path>
              </a:pathLst>
            </a:custGeom>
            <a:solidFill>
              <a:srgbClr val="39B44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EC811560-550E-41FC-9393-5A080459C2EA}"/>
                </a:ext>
              </a:extLst>
            </p:cNvPr>
            <p:cNvSpPr/>
            <p:nvPr/>
          </p:nvSpPr>
          <p:spPr>
            <a:xfrm>
              <a:off x="12011850" y="6075997"/>
              <a:ext cx="352425" cy="47625"/>
            </a:xfrm>
            <a:custGeom>
              <a:avLst/>
              <a:gdLst>
                <a:gd name="connsiteX0" fmla="*/ 340138 w 352425"/>
                <a:gd name="connsiteY0" fmla="*/ 51340 h 47625"/>
                <a:gd name="connsiteX1" fmla="*/ 14573 w 352425"/>
                <a:gd name="connsiteY1" fmla="*/ 51340 h 47625"/>
                <a:gd name="connsiteX2" fmla="*/ 0 w 352425"/>
                <a:gd name="connsiteY2" fmla="*/ 36767 h 47625"/>
                <a:gd name="connsiteX3" fmla="*/ 0 w 352425"/>
                <a:gd name="connsiteY3" fmla="*/ 14573 h 47625"/>
                <a:gd name="connsiteX4" fmla="*/ 14573 w 352425"/>
                <a:gd name="connsiteY4" fmla="*/ 0 h 47625"/>
                <a:gd name="connsiteX5" fmla="*/ 340138 w 352425"/>
                <a:gd name="connsiteY5" fmla="*/ 0 h 47625"/>
                <a:gd name="connsiteX6" fmla="*/ 354711 w 352425"/>
                <a:gd name="connsiteY6" fmla="*/ 14573 h 47625"/>
                <a:gd name="connsiteX7" fmla="*/ 354711 w 352425"/>
                <a:gd name="connsiteY7" fmla="*/ 36767 h 47625"/>
                <a:gd name="connsiteX8" fmla="*/ 340138 w 3524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47625">
                  <a:moveTo>
                    <a:pt x="34013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40138" y="0"/>
                  </a:lnTo>
                  <a:cubicBezTo>
                    <a:pt x="348139" y="0"/>
                    <a:pt x="354711" y="6477"/>
                    <a:pt x="354711" y="14573"/>
                  </a:cubicBezTo>
                  <a:lnTo>
                    <a:pt x="354711" y="36767"/>
                  </a:lnTo>
                  <a:cubicBezTo>
                    <a:pt x="354711" y="44863"/>
                    <a:pt x="348234" y="51340"/>
                    <a:pt x="340138" y="51340"/>
                  </a:cubicBezTo>
                  <a:close/>
                </a:path>
              </a:pathLst>
            </a:custGeom>
            <a:solidFill>
              <a:srgbClr val="FAAF3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5AA4E7D-E488-4606-8B9E-AFAADD1F7385}"/>
                </a:ext>
              </a:extLst>
            </p:cNvPr>
            <p:cNvSpPr/>
            <p:nvPr/>
          </p:nvSpPr>
          <p:spPr>
            <a:xfrm>
              <a:off x="11266138" y="7131939"/>
              <a:ext cx="352425" cy="47625"/>
            </a:xfrm>
            <a:custGeom>
              <a:avLst/>
              <a:gdLst>
                <a:gd name="connsiteX0" fmla="*/ 344138 w 352425"/>
                <a:gd name="connsiteY0" fmla="*/ 51340 h 47625"/>
                <a:gd name="connsiteX1" fmla="*/ 14573 w 352425"/>
                <a:gd name="connsiteY1" fmla="*/ 51340 h 47625"/>
                <a:gd name="connsiteX2" fmla="*/ 0 w 352425"/>
                <a:gd name="connsiteY2" fmla="*/ 36766 h 47625"/>
                <a:gd name="connsiteX3" fmla="*/ 0 w 352425"/>
                <a:gd name="connsiteY3" fmla="*/ 14573 h 47625"/>
                <a:gd name="connsiteX4" fmla="*/ 14573 w 352425"/>
                <a:gd name="connsiteY4" fmla="*/ 0 h 47625"/>
                <a:gd name="connsiteX5" fmla="*/ 344138 w 352425"/>
                <a:gd name="connsiteY5" fmla="*/ 0 h 47625"/>
                <a:gd name="connsiteX6" fmla="*/ 358712 w 352425"/>
                <a:gd name="connsiteY6" fmla="*/ 14573 h 47625"/>
                <a:gd name="connsiteX7" fmla="*/ 358712 w 352425"/>
                <a:gd name="connsiteY7" fmla="*/ 36766 h 47625"/>
                <a:gd name="connsiteX8" fmla="*/ 344138 w 3524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47625">
                  <a:moveTo>
                    <a:pt x="34413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44138" y="0"/>
                  </a:lnTo>
                  <a:cubicBezTo>
                    <a:pt x="352139" y="0"/>
                    <a:pt x="358712" y="6477"/>
                    <a:pt x="358712" y="14573"/>
                  </a:cubicBezTo>
                  <a:lnTo>
                    <a:pt x="358712" y="36766"/>
                  </a:lnTo>
                  <a:cubicBezTo>
                    <a:pt x="358712" y="44863"/>
                    <a:pt x="352139" y="51340"/>
                    <a:pt x="344138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142E9733-2B0C-4F94-B61E-C5D641ACAD6E}"/>
                </a:ext>
              </a:extLst>
            </p:cNvPr>
            <p:cNvSpPr/>
            <p:nvPr/>
          </p:nvSpPr>
          <p:spPr>
            <a:xfrm>
              <a:off x="11266138" y="7267289"/>
              <a:ext cx="666750" cy="47625"/>
            </a:xfrm>
            <a:custGeom>
              <a:avLst/>
              <a:gdLst>
                <a:gd name="connsiteX0" fmla="*/ 655225 w 666750"/>
                <a:gd name="connsiteY0" fmla="*/ 51340 h 47625"/>
                <a:gd name="connsiteX1" fmla="*/ 14573 w 666750"/>
                <a:gd name="connsiteY1" fmla="*/ 51340 h 47625"/>
                <a:gd name="connsiteX2" fmla="*/ 0 w 666750"/>
                <a:gd name="connsiteY2" fmla="*/ 36766 h 47625"/>
                <a:gd name="connsiteX3" fmla="*/ 0 w 666750"/>
                <a:gd name="connsiteY3" fmla="*/ 14573 h 47625"/>
                <a:gd name="connsiteX4" fmla="*/ 14573 w 666750"/>
                <a:gd name="connsiteY4" fmla="*/ 0 h 47625"/>
                <a:gd name="connsiteX5" fmla="*/ 655225 w 666750"/>
                <a:gd name="connsiteY5" fmla="*/ 0 h 47625"/>
                <a:gd name="connsiteX6" fmla="*/ 669798 w 666750"/>
                <a:gd name="connsiteY6" fmla="*/ 14573 h 47625"/>
                <a:gd name="connsiteX7" fmla="*/ 669798 w 666750"/>
                <a:gd name="connsiteY7" fmla="*/ 36766 h 47625"/>
                <a:gd name="connsiteX8" fmla="*/ 655225 w 6667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50" h="47625">
                  <a:moveTo>
                    <a:pt x="65522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655225" y="0"/>
                  </a:lnTo>
                  <a:cubicBezTo>
                    <a:pt x="663226" y="0"/>
                    <a:pt x="669798" y="6477"/>
                    <a:pt x="669798" y="14573"/>
                  </a:cubicBezTo>
                  <a:lnTo>
                    <a:pt x="669798" y="36766"/>
                  </a:lnTo>
                  <a:cubicBezTo>
                    <a:pt x="669798" y="44863"/>
                    <a:pt x="663226" y="51340"/>
                    <a:pt x="655225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869181BF-231F-47A5-A40A-69AEB3C66FB4}"/>
                </a:ext>
              </a:extLst>
            </p:cNvPr>
            <p:cNvSpPr/>
            <p:nvPr/>
          </p:nvSpPr>
          <p:spPr>
            <a:xfrm>
              <a:off x="11406441" y="7402639"/>
              <a:ext cx="523875" cy="47625"/>
            </a:xfrm>
            <a:custGeom>
              <a:avLst/>
              <a:gdLst>
                <a:gd name="connsiteX0" fmla="*/ 514922 w 523875"/>
                <a:gd name="connsiteY0" fmla="*/ 51340 h 47625"/>
                <a:gd name="connsiteX1" fmla="*/ 14574 w 523875"/>
                <a:gd name="connsiteY1" fmla="*/ 51340 h 47625"/>
                <a:gd name="connsiteX2" fmla="*/ 0 w 523875"/>
                <a:gd name="connsiteY2" fmla="*/ 36767 h 47625"/>
                <a:gd name="connsiteX3" fmla="*/ 0 w 523875"/>
                <a:gd name="connsiteY3" fmla="*/ 14573 h 47625"/>
                <a:gd name="connsiteX4" fmla="*/ 14574 w 523875"/>
                <a:gd name="connsiteY4" fmla="*/ 0 h 47625"/>
                <a:gd name="connsiteX5" fmla="*/ 514922 w 523875"/>
                <a:gd name="connsiteY5" fmla="*/ 0 h 47625"/>
                <a:gd name="connsiteX6" fmla="*/ 529495 w 523875"/>
                <a:gd name="connsiteY6" fmla="*/ 14573 h 47625"/>
                <a:gd name="connsiteX7" fmla="*/ 529495 w 523875"/>
                <a:gd name="connsiteY7" fmla="*/ 36767 h 47625"/>
                <a:gd name="connsiteX8" fmla="*/ 514922 w 5238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875" h="47625">
                  <a:moveTo>
                    <a:pt x="514922" y="51340"/>
                  </a:moveTo>
                  <a:lnTo>
                    <a:pt x="14574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4" y="0"/>
                  </a:cubicBezTo>
                  <a:lnTo>
                    <a:pt x="514922" y="0"/>
                  </a:lnTo>
                  <a:cubicBezTo>
                    <a:pt x="522923" y="0"/>
                    <a:pt x="529495" y="6477"/>
                    <a:pt x="529495" y="14573"/>
                  </a:cubicBezTo>
                  <a:lnTo>
                    <a:pt x="529495" y="36767"/>
                  </a:lnTo>
                  <a:cubicBezTo>
                    <a:pt x="529495" y="44768"/>
                    <a:pt x="522923" y="51340"/>
                    <a:pt x="514922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5FA86A-0357-471F-9F6E-1FCCF1D061A1}"/>
                </a:ext>
              </a:extLst>
            </p:cNvPr>
            <p:cNvSpPr/>
            <p:nvPr/>
          </p:nvSpPr>
          <p:spPr>
            <a:xfrm>
              <a:off x="12011850" y="7267289"/>
              <a:ext cx="352425" cy="47625"/>
            </a:xfrm>
            <a:custGeom>
              <a:avLst/>
              <a:gdLst>
                <a:gd name="connsiteX0" fmla="*/ 340138 w 352425"/>
                <a:gd name="connsiteY0" fmla="*/ 51340 h 47625"/>
                <a:gd name="connsiteX1" fmla="*/ 14573 w 352425"/>
                <a:gd name="connsiteY1" fmla="*/ 51340 h 47625"/>
                <a:gd name="connsiteX2" fmla="*/ 0 w 352425"/>
                <a:gd name="connsiteY2" fmla="*/ 36766 h 47625"/>
                <a:gd name="connsiteX3" fmla="*/ 0 w 352425"/>
                <a:gd name="connsiteY3" fmla="*/ 14573 h 47625"/>
                <a:gd name="connsiteX4" fmla="*/ 14573 w 352425"/>
                <a:gd name="connsiteY4" fmla="*/ 0 h 47625"/>
                <a:gd name="connsiteX5" fmla="*/ 340138 w 352425"/>
                <a:gd name="connsiteY5" fmla="*/ 0 h 47625"/>
                <a:gd name="connsiteX6" fmla="*/ 354711 w 352425"/>
                <a:gd name="connsiteY6" fmla="*/ 14573 h 47625"/>
                <a:gd name="connsiteX7" fmla="*/ 354711 w 352425"/>
                <a:gd name="connsiteY7" fmla="*/ 36766 h 47625"/>
                <a:gd name="connsiteX8" fmla="*/ 340138 w 3524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425" h="47625">
                  <a:moveTo>
                    <a:pt x="34013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40138" y="0"/>
                  </a:lnTo>
                  <a:cubicBezTo>
                    <a:pt x="348139" y="0"/>
                    <a:pt x="354711" y="6477"/>
                    <a:pt x="354711" y="14573"/>
                  </a:cubicBezTo>
                  <a:lnTo>
                    <a:pt x="354711" y="36766"/>
                  </a:lnTo>
                  <a:cubicBezTo>
                    <a:pt x="354711" y="44863"/>
                    <a:pt x="348234" y="51340"/>
                    <a:pt x="340138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A1ACF02-A584-4DBE-81DA-B7BCAB18F215}"/>
                </a:ext>
              </a:extLst>
            </p:cNvPr>
            <p:cNvSpPr/>
            <p:nvPr/>
          </p:nvSpPr>
          <p:spPr>
            <a:xfrm>
              <a:off x="11266233" y="6540341"/>
              <a:ext cx="571500" cy="47625"/>
            </a:xfrm>
            <a:custGeom>
              <a:avLst/>
              <a:gdLst>
                <a:gd name="connsiteX0" fmla="*/ 564547 w 571500"/>
                <a:gd name="connsiteY0" fmla="*/ 51340 h 47625"/>
                <a:gd name="connsiteX1" fmla="*/ 14573 w 571500"/>
                <a:gd name="connsiteY1" fmla="*/ 51340 h 47625"/>
                <a:gd name="connsiteX2" fmla="*/ 0 w 571500"/>
                <a:gd name="connsiteY2" fmla="*/ 36767 h 47625"/>
                <a:gd name="connsiteX3" fmla="*/ 0 w 571500"/>
                <a:gd name="connsiteY3" fmla="*/ 14573 h 47625"/>
                <a:gd name="connsiteX4" fmla="*/ 14573 w 571500"/>
                <a:gd name="connsiteY4" fmla="*/ 0 h 47625"/>
                <a:gd name="connsiteX5" fmla="*/ 564547 w 571500"/>
                <a:gd name="connsiteY5" fmla="*/ 0 h 47625"/>
                <a:gd name="connsiteX6" fmla="*/ 579120 w 571500"/>
                <a:gd name="connsiteY6" fmla="*/ 14573 h 47625"/>
                <a:gd name="connsiteX7" fmla="*/ 579120 w 571500"/>
                <a:gd name="connsiteY7" fmla="*/ 36767 h 47625"/>
                <a:gd name="connsiteX8" fmla="*/ 564547 w 57150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1500" h="47625">
                  <a:moveTo>
                    <a:pt x="564547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64547" y="0"/>
                  </a:lnTo>
                  <a:cubicBezTo>
                    <a:pt x="572548" y="0"/>
                    <a:pt x="579120" y="6477"/>
                    <a:pt x="579120" y="14573"/>
                  </a:cubicBezTo>
                  <a:lnTo>
                    <a:pt x="579120" y="36767"/>
                  </a:lnTo>
                  <a:cubicBezTo>
                    <a:pt x="579025" y="44768"/>
                    <a:pt x="572548" y="51340"/>
                    <a:pt x="564547" y="51340"/>
                  </a:cubicBezTo>
                  <a:close/>
                </a:path>
              </a:pathLst>
            </a:custGeom>
            <a:solidFill>
              <a:srgbClr val="E0F7F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CE181D1-A1C6-4A27-9CA4-C7AB27792AEF}"/>
                </a:ext>
              </a:extLst>
            </p:cNvPr>
            <p:cNvSpPr/>
            <p:nvPr/>
          </p:nvSpPr>
          <p:spPr>
            <a:xfrm>
              <a:off x="11920124" y="6540341"/>
              <a:ext cx="238125" cy="47625"/>
            </a:xfrm>
            <a:custGeom>
              <a:avLst/>
              <a:gdLst>
                <a:gd name="connsiteX0" fmla="*/ 232315 w 238125"/>
                <a:gd name="connsiteY0" fmla="*/ 51340 h 47625"/>
                <a:gd name="connsiteX1" fmla="*/ 14573 w 238125"/>
                <a:gd name="connsiteY1" fmla="*/ 51340 h 47625"/>
                <a:gd name="connsiteX2" fmla="*/ 0 w 238125"/>
                <a:gd name="connsiteY2" fmla="*/ 36767 h 47625"/>
                <a:gd name="connsiteX3" fmla="*/ 0 w 238125"/>
                <a:gd name="connsiteY3" fmla="*/ 14573 h 47625"/>
                <a:gd name="connsiteX4" fmla="*/ 14573 w 238125"/>
                <a:gd name="connsiteY4" fmla="*/ 0 h 47625"/>
                <a:gd name="connsiteX5" fmla="*/ 232315 w 238125"/>
                <a:gd name="connsiteY5" fmla="*/ 0 h 47625"/>
                <a:gd name="connsiteX6" fmla="*/ 246888 w 238125"/>
                <a:gd name="connsiteY6" fmla="*/ 14573 h 47625"/>
                <a:gd name="connsiteX7" fmla="*/ 246888 w 238125"/>
                <a:gd name="connsiteY7" fmla="*/ 36767 h 47625"/>
                <a:gd name="connsiteX8" fmla="*/ 232315 w 2381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8125" h="47625">
                  <a:moveTo>
                    <a:pt x="23231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232315" y="0"/>
                  </a:lnTo>
                  <a:cubicBezTo>
                    <a:pt x="240316" y="0"/>
                    <a:pt x="246888" y="6477"/>
                    <a:pt x="246888" y="14573"/>
                  </a:cubicBezTo>
                  <a:lnTo>
                    <a:pt x="246888" y="36767"/>
                  </a:lnTo>
                  <a:cubicBezTo>
                    <a:pt x="246888" y="44768"/>
                    <a:pt x="240316" y="51340"/>
                    <a:pt x="232315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EAD7FC3-5801-485A-B08D-2330F1B68B3B}"/>
                </a:ext>
              </a:extLst>
            </p:cNvPr>
            <p:cNvSpPr/>
            <p:nvPr/>
          </p:nvSpPr>
          <p:spPr>
            <a:xfrm>
              <a:off x="11266138" y="6675596"/>
              <a:ext cx="1076325" cy="47625"/>
            </a:xfrm>
            <a:custGeom>
              <a:avLst/>
              <a:gdLst>
                <a:gd name="connsiteX0" fmla="*/ 1066895 w 1076325"/>
                <a:gd name="connsiteY0" fmla="*/ 51340 h 47625"/>
                <a:gd name="connsiteX1" fmla="*/ 14573 w 1076325"/>
                <a:gd name="connsiteY1" fmla="*/ 51340 h 47625"/>
                <a:gd name="connsiteX2" fmla="*/ 0 w 1076325"/>
                <a:gd name="connsiteY2" fmla="*/ 36767 h 47625"/>
                <a:gd name="connsiteX3" fmla="*/ 0 w 1076325"/>
                <a:gd name="connsiteY3" fmla="*/ 14573 h 47625"/>
                <a:gd name="connsiteX4" fmla="*/ 14573 w 1076325"/>
                <a:gd name="connsiteY4" fmla="*/ 0 h 47625"/>
                <a:gd name="connsiteX5" fmla="*/ 1066895 w 1076325"/>
                <a:gd name="connsiteY5" fmla="*/ 0 h 47625"/>
                <a:gd name="connsiteX6" fmla="*/ 1081469 w 1076325"/>
                <a:gd name="connsiteY6" fmla="*/ 14573 h 47625"/>
                <a:gd name="connsiteX7" fmla="*/ 1081469 w 1076325"/>
                <a:gd name="connsiteY7" fmla="*/ 36767 h 47625"/>
                <a:gd name="connsiteX8" fmla="*/ 1066895 w 10763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6325" h="47625">
                  <a:moveTo>
                    <a:pt x="106689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1066895" y="0"/>
                  </a:lnTo>
                  <a:cubicBezTo>
                    <a:pt x="1074896" y="0"/>
                    <a:pt x="1081469" y="6477"/>
                    <a:pt x="1081469" y="14573"/>
                  </a:cubicBezTo>
                  <a:lnTo>
                    <a:pt x="1081469" y="36767"/>
                  </a:lnTo>
                  <a:cubicBezTo>
                    <a:pt x="1081469" y="44863"/>
                    <a:pt x="1074991" y="51340"/>
                    <a:pt x="1066895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B2AF3B7F-7D13-4C12-BD04-B333BCA8E560}"/>
                </a:ext>
              </a:extLst>
            </p:cNvPr>
            <p:cNvSpPr/>
            <p:nvPr/>
          </p:nvSpPr>
          <p:spPr>
            <a:xfrm>
              <a:off x="11492738" y="6810946"/>
              <a:ext cx="847725" cy="47625"/>
            </a:xfrm>
            <a:custGeom>
              <a:avLst/>
              <a:gdLst>
                <a:gd name="connsiteX0" fmla="*/ 840296 w 847725"/>
                <a:gd name="connsiteY0" fmla="*/ 51340 h 47625"/>
                <a:gd name="connsiteX1" fmla="*/ 14573 w 847725"/>
                <a:gd name="connsiteY1" fmla="*/ 51340 h 47625"/>
                <a:gd name="connsiteX2" fmla="*/ 0 w 847725"/>
                <a:gd name="connsiteY2" fmla="*/ 36767 h 47625"/>
                <a:gd name="connsiteX3" fmla="*/ 0 w 847725"/>
                <a:gd name="connsiteY3" fmla="*/ 14573 h 47625"/>
                <a:gd name="connsiteX4" fmla="*/ 14573 w 847725"/>
                <a:gd name="connsiteY4" fmla="*/ 0 h 47625"/>
                <a:gd name="connsiteX5" fmla="*/ 840296 w 847725"/>
                <a:gd name="connsiteY5" fmla="*/ 0 h 47625"/>
                <a:gd name="connsiteX6" fmla="*/ 854869 w 847725"/>
                <a:gd name="connsiteY6" fmla="*/ 14573 h 47625"/>
                <a:gd name="connsiteX7" fmla="*/ 854869 w 847725"/>
                <a:gd name="connsiteY7" fmla="*/ 36767 h 47625"/>
                <a:gd name="connsiteX8" fmla="*/ 840296 w 8477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7725" h="47625">
                  <a:moveTo>
                    <a:pt x="840296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840296" y="0"/>
                  </a:lnTo>
                  <a:cubicBezTo>
                    <a:pt x="848297" y="0"/>
                    <a:pt x="854869" y="6477"/>
                    <a:pt x="854869" y="14573"/>
                  </a:cubicBezTo>
                  <a:lnTo>
                    <a:pt x="854869" y="36767"/>
                  </a:lnTo>
                  <a:cubicBezTo>
                    <a:pt x="854869" y="44863"/>
                    <a:pt x="848392" y="51340"/>
                    <a:pt x="840296" y="51340"/>
                  </a:cubicBezTo>
                  <a:close/>
                </a:path>
              </a:pathLst>
            </a:custGeom>
            <a:solidFill>
              <a:srgbClr val="39B44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E73D4AA0-D14C-47F6-8218-569A2C86279A}"/>
                </a:ext>
              </a:extLst>
            </p:cNvPr>
            <p:cNvSpPr/>
            <p:nvPr/>
          </p:nvSpPr>
          <p:spPr>
            <a:xfrm>
              <a:off x="12470383" y="6675596"/>
              <a:ext cx="571500" cy="47625"/>
            </a:xfrm>
            <a:custGeom>
              <a:avLst/>
              <a:gdLst>
                <a:gd name="connsiteX0" fmla="*/ 558070 w 571500"/>
                <a:gd name="connsiteY0" fmla="*/ 51340 h 47625"/>
                <a:gd name="connsiteX1" fmla="*/ 14573 w 571500"/>
                <a:gd name="connsiteY1" fmla="*/ 51340 h 47625"/>
                <a:gd name="connsiteX2" fmla="*/ 0 w 571500"/>
                <a:gd name="connsiteY2" fmla="*/ 36767 h 47625"/>
                <a:gd name="connsiteX3" fmla="*/ 0 w 571500"/>
                <a:gd name="connsiteY3" fmla="*/ 14573 h 47625"/>
                <a:gd name="connsiteX4" fmla="*/ 14573 w 571500"/>
                <a:gd name="connsiteY4" fmla="*/ 0 h 47625"/>
                <a:gd name="connsiteX5" fmla="*/ 558070 w 571500"/>
                <a:gd name="connsiteY5" fmla="*/ 0 h 47625"/>
                <a:gd name="connsiteX6" fmla="*/ 572643 w 571500"/>
                <a:gd name="connsiteY6" fmla="*/ 14573 h 47625"/>
                <a:gd name="connsiteX7" fmla="*/ 572643 w 571500"/>
                <a:gd name="connsiteY7" fmla="*/ 36767 h 47625"/>
                <a:gd name="connsiteX8" fmla="*/ 558070 w 57150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1500" h="47625">
                  <a:moveTo>
                    <a:pt x="558070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58070" y="0"/>
                  </a:lnTo>
                  <a:cubicBezTo>
                    <a:pt x="566071" y="0"/>
                    <a:pt x="572643" y="6477"/>
                    <a:pt x="572643" y="14573"/>
                  </a:cubicBezTo>
                  <a:lnTo>
                    <a:pt x="572643" y="36767"/>
                  </a:lnTo>
                  <a:cubicBezTo>
                    <a:pt x="572643" y="44863"/>
                    <a:pt x="566071" y="51340"/>
                    <a:pt x="558070" y="51340"/>
                  </a:cubicBezTo>
                  <a:close/>
                </a:path>
              </a:pathLst>
            </a:custGeom>
            <a:solidFill>
              <a:srgbClr val="FAAF3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55B8BAFD-2784-4985-961D-AF8981777151}"/>
                </a:ext>
              </a:extLst>
            </p:cNvPr>
            <p:cNvSpPr/>
            <p:nvPr/>
          </p:nvSpPr>
          <p:spPr>
            <a:xfrm>
              <a:off x="13125799" y="6675596"/>
              <a:ext cx="571500" cy="47625"/>
            </a:xfrm>
            <a:custGeom>
              <a:avLst/>
              <a:gdLst>
                <a:gd name="connsiteX0" fmla="*/ 558070 w 571500"/>
                <a:gd name="connsiteY0" fmla="*/ 51340 h 47625"/>
                <a:gd name="connsiteX1" fmla="*/ 14574 w 571500"/>
                <a:gd name="connsiteY1" fmla="*/ 51340 h 47625"/>
                <a:gd name="connsiteX2" fmla="*/ 0 w 571500"/>
                <a:gd name="connsiteY2" fmla="*/ 36767 h 47625"/>
                <a:gd name="connsiteX3" fmla="*/ 0 w 571500"/>
                <a:gd name="connsiteY3" fmla="*/ 14573 h 47625"/>
                <a:gd name="connsiteX4" fmla="*/ 14574 w 571500"/>
                <a:gd name="connsiteY4" fmla="*/ 0 h 47625"/>
                <a:gd name="connsiteX5" fmla="*/ 558070 w 571500"/>
                <a:gd name="connsiteY5" fmla="*/ 0 h 47625"/>
                <a:gd name="connsiteX6" fmla="*/ 572643 w 571500"/>
                <a:gd name="connsiteY6" fmla="*/ 14573 h 47625"/>
                <a:gd name="connsiteX7" fmla="*/ 572643 w 571500"/>
                <a:gd name="connsiteY7" fmla="*/ 36767 h 47625"/>
                <a:gd name="connsiteX8" fmla="*/ 558070 w 57150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1500" h="47625">
                  <a:moveTo>
                    <a:pt x="558070" y="51340"/>
                  </a:moveTo>
                  <a:lnTo>
                    <a:pt x="14574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4" y="0"/>
                  </a:cubicBezTo>
                  <a:lnTo>
                    <a:pt x="558070" y="0"/>
                  </a:lnTo>
                  <a:cubicBezTo>
                    <a:pt x="566071" y="0"/>
                    <a:pt x="572643" y="6477"/>
                    <a:pt x="572643" y="14573"/>
                  </a:cubicBezTo>
                  <a:lnTo>
                    <a:pt x="572643" y="36767"/>
                  </a:lnTo>
                  <a:cubicBezTo>
                    <a:pt x="572643" y="44863"/>
                    <a:pt x="566166" y="51340"/>
                    <a:pt x="558070" y="51340"/>
                  </a:cubicBezTo>
                  <a:close/>
                </a:path>
              </a:pathLst>
            </a:custGeom>
            <a:solidFill>
              <a:srgbClr val="39B44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B0DEAD2D-C8D1-4567-88D8-4A8694A6BB2F}"/>
                </a:ext>
              </a:extLst>
            </p:cNvPr>
            <p:cNvSpPr/>
            <p:nvPr/>
          </p:nvSpPr>
          <p:spPr>
            <a:xfrm>
              <a:off x="11266233" y="7734300"/>
              <a:ext cx="571500" cy="47625"/>
            </a:xfrm>
            <a:custGeom>
              <a:avLst/>
              <a:gdLst>
                <a:gd name="connsiteX0" fmla="*/ 564547 w 571500"/>
                <a:gd name="connsiteY0" fmla="*/ 51340 h 47625"/>
                <a:gd name="connsiteX1" fmla="*/ 14573 w 571500"/>
                <a:gd name="connsiteY1" fmla="*/ 51340 h 47625"/>
                <a:gd name="connsiteX2" fmla="*/ 0 w 571500"/>
                <a:gd name="connsiteY2" fmla="*/ 36766 h 47625"/>
                <a:gd name="connsiteX3" fmla="*/ 0 w 571500"/>
                <a:gd name="connsiteY3" fmla="*/ 14573 h 47625"/>
                <a:gd name="connsiteX4" fmla="*/ 14573 w 571500"/>
                <a:gd name="connsiteY4" fmla="*/ 0 h 47625"/>
                <a:gd name="connsiteX5" fmla="*/ 564547 w 571500"/>
                <a:gd name="connsiteY5" fmla="*/ 0 h 47625"/>
                <a:gd name="connsiteX6" fmla="*/ 579120 w 571500"/>
                <a:gd name="connsiteY6" fmla="*/ 14573 h 47625"/>
                <a:gd name="connsiteX7" fmla="*/ 579120 w 571500"/>
                <a:gd name="connsiteY7" fmla="*/ 36766 h 47625"/>
                <a:gd name="connsiteX8" fmla="*/ 564547 w 57150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1500" h="47625">
                  <a:moveTo>
                    <a:pt x="564547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64547" y="0"/>
                  </a:lnTo>
                  <a:cubicBezTo>
                    <a:pt x="572548" y="0"/>
                    <a:pt x="579120" y="6477"/>
                    <a:pt x="579120" y="14573"/>
                  </a:cubicBezTo>
                  <a:lnTo>
                    <a:pt x="579120" y="36766"/>
                  </a:lnTo>
                  <a:cubicBezTo>
                    <a:pt x="579025" y="44863"/>
                    <a:pt x="572548" y="51340"/>
                    <a:pt x="564547" y="51340"/>
                  </a:cubicBezTo>
                  <a:close/>
                </a:path>
              </a:pathLst>
            </a:custGeom>
            <a:solidFill>
              <a:srgbClr val="E0F7F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743A8703-2667-4E70-93EF-128847A4F8EE}"/>
                </a:ext>
              </a:extLst>
            </p:cNvPr>
            <p:cNvSpPr/>
            <p:nvPr/>
          </p:nvSpPr>
          <p:spPr>
            <a:xfrm>
              <a:off x="11920124" y="7734300"/>
              <a:ext cx="238125" cy="47625"/>
            </a:xfrm>
            <a:custGeom>
              <a:avLst/>
              <a:gdLst>
                <a:gd name="connsiteX0" fmla="*/ 232315 w 238125"/>
                <a:gd name="connsiteY0" fmla="*/ 51340 h 47625"/>
                <a:gd name="connsiteX1" fmla="*/ 14573 w 238125"/>
                <a:gd name="connsiteY1" fmla="*/ 51340 h 47625"/>
                <a:gd name="connsiteX2" fmla="*/ 0 w 238125"/>
                <a:gd name="connsiteY2" fmla="*/ 36766 h 47625"/>
                <a:gd name="connsiteX3" fmla="*/ 0 w 238125"/>
                <a:gd name="connsiteY3" fmla="*/ 14573 h 47625"/>
                <a:gd name="connsiteX4" fmla="*/ 14573 w 238125"/>
                <a:gd name="connsiteY4" fmla="*/ 0 h 47625"/>
                <a:gd name="connsiteX5" fmla="*/ 232315 w 238125"/>
                <a:gd name="connsiteY5" fmla="*/ 0 h 47625"/>
                <a:gd name="connsiteX6" fmla="*/ 246888 w 238125"/>
                <a:gd name="connsiteY6" fmla="*/ 14573 h 47625"/>
                <a:gd name="connsiteX7" fmla="*/ 246888 w 238125"/>
                <a:gd name="connsiteY7" fmla="*/ 36766 h 47625"/>
                <a:gd name="connsiteX8" fmla="*/ 232315 w 2381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8125" h="47625">
                  <a:moveTo>
                    <a:pt x="23231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232315" y="0"/>
                  </a:lnTo>
                  <a:cubicBezTo>
                    <a:pt x="240316" y="0"/>
                    <a:pt x="246888" y="6477"/>
                    <a:pt x="246888" y="14573"/>
                  </a:cubicBezTo>
                  <a:lnTo>
                    <a:pt x="246888" y="36766"/>
                  </a:lnTo>
                  <a:cubicBezTo>
                    <a:pt x="246888" y="44863"/>
                    <a:pt x="240316" y="51340"/>
                    <a:pt x="232315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119A775-FCB9-4AEA-AC66-8C6C7A574929}"/>
                </a:ext>
              </a:extLst>
            </p:cNvPr>
            <p:cNvSpPr/>
            <p:nvPr/>
          </p:nvSpPr>
          <p:spPr>
            <a:xfrm>
              <a:off x="11266138" y="7869650"/>
              <a:ext cx="1076325" cy="47625"/>
            </a:xfrm>
            <a:custGeom>
              <a:avLst/>
              <a:gdLst>
                <a:gd name="connsiteX0" fmla="*/ 1066895 w 1076325"/>
                <a:gd name="connsiteY0" fmla="*/ 51340 h 47625"/>
                <a:gd name="connsiteX1" fmla="*/ 14573 w 1076325"/>
                <a:gd name="connsiteY1" fmla="*/ 51340 h 47625"/>
                <a:gd name="connsiteX2" fmla="*/ 0 w 1076325"/>
                <a:gd name="connsiteY2" fmla="*/ 36767 h 47625"/>
                <a:gd name="connsiteX3" fmla="*/ 0 w 1076325"/>
                <a:gd name="connsiteY3" fmla="*/ 14573 h 47625"/>
                <a:gd name="connsiteX4" fmla="*/ 14573 w 1076325"/>
                <a:gd name="connsiteY4" fmla="*/ 0 h 47625"/>
                <a:gd name="connsiteX5" fmla="*/ 1066895 w 1076325"/>
                <a:gd name="connsiteY5" fmla="*/ 0 h 47625"/>
                <a:gd name="connsiteX6" fmla="*/ 1081469 w 1076325"/>
                <a:gd name="connsiteY6" fmla="*/ 14573 h 47625"/>
                <a:gd name="connsiteX7" fmla="*/ 1081469 w 1076325"/>
                <a:gd name="connsiteY7" fmla="*/ 36767 h 47625"/>
                <a:gd name="connsiteX8" fmla="*/ 1066895 w 10763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6325" h="47625">
                  <a:moveTo>
                    <a:pt x="1066895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1066895" y="0"/>
                  </a:lnTo>
                  <a:cubicBezTo>
                    <a:pt x="1074896" y="0"/>
                    <a:pt x="1081469" y="6477"/>
                    <a:pt x="1081469" y="14573"/>
                  </a:cubicBezTo>
                  <a:lnTo>
                    <a:pt x="1081469" y="36767"/>
                  </a:lnTo>
                  <a:cubicBezTo>
                    <a:pt x="1081469" y="44863"/>
                    <a:pt x="1074991" y="51340"/>
                    <a:pt x="1066895" y="51340"/>
                  </a:cubicBezTo>
                  <a:close/>
                </a:path>
              </a:pathLst>
            </a:custGeom>
            <a:solidFill>
              <a:srgbClr val="FAAF3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CD800E49-CCBA-42B0-A38D-76EFA39F6761}"/>
                </a:ext>
              </a:extLst>
            </p:cNvPr>
            <p:cNvSpPr/>
            <p:nvPr/>
          </p:nvSpPr>
          <p:spPr>
            <a:xfrm>
              <a:off x="11266138" y="8164068"/>
              <a:ext cx="1200150" cy="47625"/>
            </a:xfrm>
            <a:custGeom>
              <a:avLst/>
              <a:gdLst>
                <a:gd name="connsiteX0" fmla="*/ 1189768 w 1200150"/>
                <a:gd name="connsiteY0" fmla="*/ 51340 h 47625"/>
                <a:gd name="connsiteX1" fmla="*/ 14573 w 1200150"/>
                <a:gd name="connsiteY1" fmla="*/ 51340 h 47625"/>
                <a:gd name="connsiteX2" fmla="*/ 0 w 1200150"/>
                <a:gd name="connsiteY2" fmla="*/ 36767 h 47625"/>
                <a:gd name="connsiteX3" fmla="*/ 0 w 1200150"/>
                <a:gd name="connsiteY3" fmla="*/ 14573 h 47625"/>
                <a:gd name="connsiteX4" fmla="*/ 14573 w 1200150"/>
                <a:gd name="connsiteY4" fmla="*/ 0 h 47625"/>
                <a:gd name="connsiteX5" fmla="*/ 1189768 w 1200150"/>
                <a:gd name="connsiteY5" fmla="*/ 0 h 47625"/>
                <a:gd name="connsiteX6" fmla="*/ 1204341 w 1200150"/>
                <a:gd name="connsiteY6" fmla="*/ 14573 h 47625"/>
                <a:gd name="connsiteX7" fmla="*/ 1204341 w 1200150"/>
                <a:gd name="connsiteY7" fmla="*/ 36767 h 47625"/>
                <a:gd name="connsiteX8" fmla="*/ 1189768 w 12001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0150" h="47625">
                  <a:moveTo>
                    <a:pt x="118976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1189768" y="0"/>
                  </a:lnTo>
                  <a:cubicBezTo>
                    <a:pt x="1197769" y="0"/>
                    <a:pt x="1204341" y="6477"/>
                    <a:pt x="1204341" y="14573"/>
                  </a:cubicBezTo>
                  <a:lnTo>
                    <a:pt x="1204341" y="36767"/>
                  </a:lnTo>
                  <a:cubicBezTo>
                    <a:pt x="1204246" y="44863"/>
                    <a:pt x="1197769" y="51340"/>
                    <a:pt x="1189768" y="51340"/>
                  </a:cubicBezTo>
                  <a:close/>
                </a:path>
              </a:pathLst>
            </a:custGeom>
            <a:solidFill>
              <a:srgbClr val="FAAF3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1DC0E16-7532-443D-BD33-48918A42DD4F}"/>
                </a:ext>
              </a:extLst>
            </p:cNvPr>
            <p:cNvSpPr/>
            <p:nvPr/>
          </p:nvSpPr>
          <p:spPr>
            <a:xfrm>
              <a:off x="11492738" y="8005001"/>
              <a:ext cx="1343025" cy="47625"/>
            </a:xfrm>
            <a:custGeom>
              <a:avLst/>
              <a:gdLst>
                <a:gd name="connsiteX0" fmla="*/ 1337119 w 1343025"/>
                <a:gd name="connsiteY0" fmla="*/ 51340 h 47625"/>
                <a:gd name="connsiteX1" fmla="*/ 14573 w 1343025"/>
                <a:gd name="connsiteY1" fmla="*/ 51340 h 47625"/>
                <a:gd name="connsiteX2" fmla="*/ 0 w 1343025"/>
                <a:gd name="connsiteY2" fmla="*/ 36766 h 47625"/>
                <a:gd name="connsiteX3" fmla="*/ 0 w 1343025"/>
                <a:gd name="connsiteY3" fmla="*/ 14573 h 47625"/>
                <a:gd name="connsiteX4" fmla="*/ 14573 w 1343025"/>
                <a:gd name="connsiteY4" fmla="*/ 0 h 47625"/>
                <a:gd name="connsiteX5" fmla="*/ 1337119 w 1343025"/>
                <a:gd name="connsiteY5" fmla="*/ 0 h 47625"/>
                <a:gd name="connsiteX6" fmla="*/ 1351693 w 1343025"/>
                <a:gd name="connsiteY6" fmla="*/ 14573 h 47625"/>
                <a:gd name="connsiteX7" fmla="*/ 1351693 w 1343025"/>
                <a:gd name="connsiteY7" fmla="*/ 36766 h 47625"/>
                <a:gd name="connsiteX8" fmla="*/ 1337119 w 134302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3025" h="47625">
                  <a:moveTo>
                    <a:pt x="1337119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1337119" y="0"/>
                  </a:lnTo>
                  <a:cubicBezTo>
                    <a:pt x="1345121" y="0"/>
                    <a:pt x="1351693" y="6477"/>
                    <a:pt x="1351693" y="14573"/>
                  </a:cubicBezTo>
                  <a:lnTo>
                    <a:pt x="1351693" y="36766"/>
                  </a:lnTo>
                  <a:cubicBezTo>
                    <a:pt x="1351693" y="44767"/>
                    <a:pt x="1345216" y="51340"/>
                    <a:pt x="1337119" y="51340"/>
                  </a:cubicBezTo>
                  <a:close/>
                </a:path>
              </a:pathLst>
            </a:custGeom>
            <a:solidFill>
              <a:srgbClr val="39B44A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F5F0A00B-3A91-4CF3-87AF-D70366B1865E}"/>
                </a:ext>
              </a:extLst>
            </p:cNvPr>
            <p:cNvSpPr/>
            <p:nvPr/>
          </p:nvSpPr>
          <p:spPr>
            <a:xfrm>
              <a:off x="12470383" y="7869650"/>
              <a:ext cx="876300" cy="47625"/>
            </a:xfrm>
            <a:custGeom>
              <a:avLst/>
              <a:gdLst>
                <a:gd name="connsiteX0" fmla="*/ 869823 w 876300"/>
                <a:gd name="connsiteY0" fmla="*/ 51340 h 47625"/>
                <a:gd name="connsiteX1" fmla="*/ 14573 w 876300"/>
                <a:gd name="connsiteY1" fmla="*/ 51340 h 47625"/>
                <a:gd name="connsiteX2" fmla="*/ 0 w 876300"/>
                <a:gd name="connsiteY2" fmla="*/ 36767 h 47625"/>
                <a:gd name="connsiteX3" fmla="*/ 0 w 876300"/>
                <a:gd name="connsiteY3" fmla="*/ 14573 h 47625"/>
                <a:gd name="connsiteX4" fmla="*/ 14573 w 876300"/>
                <a:gd name="connsiteY4" fmla="*/ 0 h 47625"/>
                <a:gd name="connsiteX5" fmla="*/ 869823 w 876300"/>
                <a:gd name="connsiteY5" fmla="*/ 0 h 47625"/>
                <a:gd name="connsiteX6" fmla="*/ 884396 w 876300"/>
                <a:gd name="connsiteY6" fmla="*/ 14573 h 47625"/>
                <a:gd name="connsiteX7" fmla="*/ 884396 w 876300"/>
                <a:gd name="connsiteY7" fmla="*/ 36767 h 47625"/>
                <a:gd name="connsiteX8" fmla="*/ 869823 w 87630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6300" h="47625">
                  <a:moveTo>
                    <a:pt x="869823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869823" y="0"/>
                  </a:lnTo>
                  <a:cubicBezTo>
                    <a:pt x="877824" y="0"/>
                    <a:pt x="884396" y="6477"/>
                    <a:pt x="884396" y="14573"/>
                  </a:cubicBezTo>
                  <a:lnTo>
                    <a:pt x="884396" y="36767"/>
                  </a:lnTo>
                  <a:cubicBezTo>
                    <a:pt x="884396" y="44863"/>
                    <a:pt x="877919" y="51340"/>
                    <a:pt x="869823" y="51340"/>
                  </a:cubicBezTo>
                  <a:close/>
                </a:path>
              </a:pathLst>
            </a:custGeom>
            <a:solidFill>
              <a:srgbClr val="E96759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65F185F-EE20-4F2F-BB0D-B6AB5D2144B2}"/>
                </a:ext>
              </a:extLst>
            </p:cNvPr>
            <p:cNvSpPr/>
            <p:nvPr/>
          </p:nvSpPr>
          <p:spPr>
            <a:xfrm>
              <a:off x="10250296" y="5915025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7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7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7"/>
                  </a:lnTo>
                  <a:cubicBezTo>
                    <a:pt x="521494" y="44863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729F4974-1C9B-457C-9276-F53A16AFE86C}"/>
                </a:ext>
              </a:extLst>
            </p:cNvPr>
            <p:cNvSpPr/>
            <p:nvPr/>
          </p:nvSpPr>
          <p:spPr>
            <a:xfrm>
              <a:off x="10250296" y="6050375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7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7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7"/>
                  </a:lnTo>
                  <a:cubicBezTo>
                    <a:pt x="521494" y="44767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2916B7CF-D479-4D9D-AD94-55548C9D322C}"/>
                </a:ext>
              </a:extLst>
            </p:cNvPr>
            <p:cNvSpPr/>
            <p:nvPr/>
          </p:nvSpPr>
          <p:spPr>
            <a:xfrm>
              <a:off x="10250296" y="6185630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7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7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7"/>
                  </a:lnTo>
                  <a:cubicBezTo>
                    <a:pt x="521494" y="44863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0870A270-8E8C-4B11-B362-1824A126DD28}"/>
                </a:ext>
              </a:extLst>
            </p:cNvPr>
            <p:cNvSpPr/>
            <p:nvPr/>
          </p:nvSpPr>
          <p:spPr>
            <a:xfrm>
              <a:off x="10392314" y="6320980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7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7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7"/>
                  </a:lnTo>
                  <a:cubicBezTo>
                    <a:pt x="455009" y="44863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984D102-EB37-43FC-A086-63958CBB599F}"/>
                </a:ext>
              </a:extLst>
            </p:cNvPr>
            <p:cNvSpPr/>
            <p:nvPr/>
          </p:nvSpPr>
          <p:spPr>
            <a:xfrm>
              <a:off x="10392314" y="6456236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6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6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6"/>
                  </a:lnTo>
                  <a:cubicBezTo>
                    <a:pt x="455009" y="44863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9BCCE6FF-05A9-4826-9509-3A5382EA0FE0}"/>
                </a:ext>
              </a:extLst>
            </p:cNvPr>
            <p:cNvSpPr/>
            <p:nvPr/>
          </p:nvSpPr>
          <p:spPr>
            <a:xfrm>
              <a:off x="10392314" y="6591586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7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7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7"/>
                  </a:lnTo>
                  <a:cubicBezTo>
                    <a:pt x="455009" y="44863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6A29A654-5320-4C69-8C11-B3EBCC356B14}"/>
                </a:ext>
              </a:extLst>
            </p:cNvPr>
            <p:cNvSpPr/>
            <p:nvPr/>
          </p:nvSpPr>
          <p:spPr>
            <a:xfrm>
              <a:off x="10147045" y="7000684"/>
              <a:ext cx="400050" cy="47625"/>
            </a:xfrm>
            <a:custGeom>
              <a:avLst/>
              <a:gdLst>
                <a:gd name="connsiteX0" fmla="*/ 393668 w 400050"/>
                <a:gd name="connsiteY0" fmla="*/ 51340 h 47625"/>
                <a:gd name="connsiteX1" fmla="*/ 14573 w 400050"/>
                <a:gd name="connsiteY1" fmla="*/ 51340 h 47625"/>
                <a:gd name="connsiteX2" fmla="*/ 0 w 400050"/>
                <a:gd name="connsiteY2" fmla="*/ 36767 h 47625"/>
                <a:gd name="connsiteX3" fmla="*/ 0 w 400050"/>
                <a:gd name="connsiteY3" fmla="*/ 14573 h 47625"/>
                <a:gd name="connsiteX4" fmla="*/ 14573 w 400050"/>
                <a:gd name="connsiteY4" fmla="*/ 0 h 47625"/>
                <a:gd name="connsiteX5" fmla="*/ 393668 w 400050"/>
                <a:gd name="connsiteY5" fmla="*/ 0 h 47625"/>
                <a:gd name="connsiteX6" fmla="*/ 408242 w 400050"/>
                <a:gd name="connsiteY6" fmla="*/ 14573 h 47625"/>
                <a:gd name="connsiteX7" fmla="*/ 408242 w 400050"/>
                <a:gd name="connsiteY7" fmla="*/ 36767 h 47625"/>
                <a:gd name="connsiteX8" fmla="*/ 393668 w 4000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47625">
                  <a:moveTo>
                    <a:pt x="393668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393668" y="0"/>
                  </a:lnTo>
                  <a:cubicBezTo>
                    <a:pt x="401669" y="0"/>
                    <a:pt x="408242" y="6477"/>
                    <a:pt x="408242" y="14573"/>
                  </a:cubicBezTo>
                  <a:lnTo>
                    <a:pt x="408242" y="36767"/>
                  </a:lnTo>
                  <a:cubicBezTo>
                    <a:pt x="408242" y="44767"/>
                    <a:pt x="401765" y="51340"/>
                    <a:pt x="393668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1ED81BB-2352-4CCC-9977-CCA00B883193}"/>
                </a:ext>
              </a:extLst>
            </p:cNvPr>
            <p:cNvSpPr/>
            <p:nvPr/>
          </p:nvSpPr>
          <p:spPr>
            <a:xfrm>
              <a:off x="10250296" y="7135939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7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7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7"/>
                  </a:lnTo>
                  <a:cubicBezTo>
                    <a:pt x="521494" y="44863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292387F-CD41-4A7B-845A-ECD419447F00}"/>
                </a:ext>
              </a:extLst>
            </p:cNvPr>
            <p:cNvSpPr/>
            <p:nvPr/>
          </p:nvSpPr>
          <p:spPr>
            <a:xfrm>
              <a:off x="10250296" y="7271290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6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6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6"/>
                  </a:lnTo>
                  <a:cubicBezTo>
                    <a:pt x="521494" y="44863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6B970DE-5707-421B-A6E1-032D897C06FD}"/>
                </a:ext>
              </a:extLst>
            </p:cNvPr>
            <p:cNvSpPr/>
            <p:nvPr/>
          </p:nvSpPr>
          <p:spPr>
            <a:xfrm>
              <a:off x="10250296" y="7406545"/>
              <a:ext cx="514350" cy="47625"/>
            </a:xfrm>
            <a:custGeom>
              <a:avLst/>
              <a:gdLst>
                <a:gd name="connsiteX0" fmla="*/ 506921 w 514350"/>
                <a:gd name="connsiteY0" fmla="*/ 51340 h 47625"/>
                <a:gd name="connsiteX1" fmla="*/ 14573 w 514350"/>
                <a:gd name="connsiteY1" fmla="*/ 51340 h 47625"/>
                <a:gd name="connsiteX2" fmla="*/ 0 w 514350"/>
                <a:gd name="connsiteY2" fmla="*/ 36767 h 47625"/>
                <a:gd name="connsiteX3" fmla="*/ 0 w 514350"/>
                <a:gd name="connsiteY3" fmla="*/ 14573 h 47625"/>
                <a:gd name="connsiteX4" fmla="*/ 14573 w 514350"/>
                <a:gd name="connsiteY4" fmla="*/ 0 h 47625"/>
                <a:gd name="connsiteX5" fmla="*/ 506921 w 514350"/>
                <a:gd name="connsiteY5" fmla="*/ 0 h 47625"/>
                <a:gd name="connsiteX6" fmla="*/ 521494 w 514350"/>
                <a:gd name="connsiteY6" fmla="*/ 14573 h 47625"/>
                <a:gd name="connsiteX7" fmla="*/ 521494 w 514350"/>
                <a:gd name="connsiteY7" fmla="*/ 36767 h 47625"/>
                <a:gd name="connsiteX8" fmla="*/ 506921 w 514350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4350" h="47625">
                  <a:moveTo>
                    <a:pt x="50692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506921" y="0"/>
                  </a:lnTo>
                  <a:cubicBezTo>
                    <a:pt x="514922" y="0"/>
                    <a:pt x="521494" y="6477"/>
                    <a:pt x="521494" y="14573"/>
                  </a:cubicBezTo>
                  <a:lnTo>
                    <a:pt x="521494" y="36767"/>
                  </a:lnTo>
                  <a:cubicBezTo>
                    <a:pt x="521494" y="44863"/>
                    <a:pt x="514922" y="51340"/>
                    <a:pt x="50692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DD1DF4-6520-4C34-9E67-BAB9E91A9033}"/>
                </a:ext>
              </a:extLst>
            </p:cNvPr>
            <p:cNvSpPr/>
            <p:nvPr/>
          </p:nvSpPr>
          <p:spPr>
            <a:xfrm>
              <a:off x="10392314" y="7541895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7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7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7"/>
                  </a:lnTo>
                  <a:cubicBezTo>
                    <a:pt x="455009" y="44863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52845C27-5184-43A6-A88B-9E41F06793E8}"/>
                </a:ext>
              </a:extLst>
            </p:cNvPr>
            <p:cNvSpPr/>
            <p:nvPr/>
          </p:nvSpPr>
          <p:spPr>
            <a:xfrm>
              <a:off x="10392314" y="7677245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6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6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6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6"/>
                  </a:lnTo>
                  <a:cubicBezTo>
                    <a:pt x="455009" y="44767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83479891-71D4-4808-A111-65805984DDA5}"/>
                </a:ext>
              </a:extLst>
            </p:cNvPr>
            <p:cNvSpPr/>
            <p:nvPr/>
          </p:nvSpPr>
          <p:spPr>
            <a:xfrm>
              <a:off x="10392314" y="7812500"/>
              <a:ext cx="447675" cy="47625"/>
            </a:xfrm>
            <a:custGeom>
              <a:avLst/>
              <a:gdLst>
                <a:gd name="connsiteX0" fmla="*/ 440531 w 447675"/>
                <a:gd name="connsiteY0" fmla="*/ 51340 h 47625"/>
                <a:gd name="connsiteX1" fmla="*/ 14573 w 447675"/>
                <a:gd name="connsiteY1" fmla="*/ 51340 h 47625"/>
                <a:gd name="connsiteX2" fmla="*/ 0 w 447675"/>
                <a:gd name="connsiteY2" fmla="*/ 36767 h 47625"/>
                <a:gd name="connsiteX3" fmla="*/ 0 w 447675"/>
                <a:gd name="connsiteY3" fmla="*/ 14573 h 47625"/>
                <a:gd name="connsiteX4" fmla="*/ 14573 w 447675"/>
                <a:gd name="connsiteY4" fmla="*/ 0 h 47625"/>
                <a:gd name="connsiteX5" fmla="*/ 440531 w 447675"/>
                <a:gd name="connsiteY5" fmla="*/ 0 h 47625"/>
                <a:gd name="connsiteX6" fmla="*/ 455105 w 447675"/>
                <a:gd name="connsiteY6" fmla="*/ 14573 h 47625"/>
                <a:gd name="connsiteX7" fmla="*/ 455105 w 447675"/>
                <a:gd name="connsiteY7" fmla="*/ 36767 h 47625"/>
                <a:gd name="connsiteX8" fmla="*/ 440531 w 447675"/>
                <a:gd name="connsiteY8" fmla="*/ 5134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7675" h="47625">
                  <a:moveTo>
                    <a:pt x="440531" y="51340"/>
                  </a:moveTo>
                  <a:lnTo>
                    <a:pt x="14573" y="51340"/>
                  </a:lnTo>
                  <a:cubicBezTo>
                    <a:pt x="6572" y="51340"/>
                    <a:pt x="0" y="44863"/>
                    <a:pt x="0" y="36767"/>
                  </a:cubicBezTo>
                  <a:lnTo>
                    <a:pt x="0" y="14573"/>
                  </a:lnTo>
                  <a:cubicBezTo>
                    <a:pt x="0" y="6572"/>
                    <a:pt x="6477" y="0"/>
                    <a:pt x="14573" y="0"/>
                  </a:cubicBezTo>
                  <a:lnTo>
                    <a:pt x="440531" y="0"/>
                  </a:lnTo>
                  <a:cubicBezTo>
                    <a:pt x="448532" y="0"/>
                    <a:pt x="455105" y="6477"/>
                    <a:pt x="455105" y="14573"/>
                  </a:cubicBezTo>
                  <a:lnTo>
                    <a:pt x="455105" y="36767"/>
                  </a:lnTo>
                  <a:cubicBezTo>
                    <a:pt x="455009" y="44863"/>
                    <a:pt x="448532" y="51340"/>
                    <a:pt x="440531" y="5134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45714" tIns="22857" rIns="45714" bIns="228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/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78085C2D-2106-48FC-A78A-8FFA910EC92D}"/>
              </a:ext>
            </a:extLst>
          </p:cNvPr>
          <p:cNvGrpSpPr/>
          <p:nvPr/>
        </p:nvGrpSpPr>
        <p:grpSpPr>
          <a:xfrm>
            <a:off x="9673280" y="2393147"/>
            <a:ext cx="1959886" cy="1737527"/>
            <a:chOff x="15022950" y="5243529"/>
            <a:chExt cx="4336106" cy="3230718"/>
          </a:xfrm>
        </p:grpSpPr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DB3AACAB-D3B4-40A9-88FA-8D0FB0101612}"/>
                </a:ext>
              </a:extLst>
            </p:cNvPr>
            <p:cNvSpPr/>
            <p:nvPr/>
          </p:nvSpPr>
          <p:spPr>
            <a:xfrm>
              <a:off x="17630967" y="7823549"/>
              <a:ext cx="133350" cy="238125"/>
            </a:xfrm>
            <a:custGeom>
              <a:avLst/>
              <a:gdLst>
                <a:gd name="connsiteX0" fmla="*/ 139160 w 133350"/>
                <a:gd name="connsiteY0" fmla="*/ 219932 h 238125"/>
                <a:gd name="connsiteX1" fmla="*/ 67818 w 133350"/>
                <a:gd name="connsiteY1" fmla="*/ 0 h 238125"/>
                <a:gd name="connsiteX2" fmla="*/ 0 w 133350"/>
                <a:gd name="connsiteY2" fmla="*/ 47435 h 238125"/>
                <a:gd name="connsiteX3" fmla="*/ 75819 w 133350"/>
                <a:gd name="connsiteY3" fmla="*/ 240602 h 238125"/>
                <a:gd name="connsiteX4" fmla="*/ 139160 w 133350"/>
                <a:gd name="connsiteY4" fmla="*/ 219932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50" h="238125">
                  <a:moveTo>
                    <a:pt x="139160" y="219932"/>
                  </a:moveTo>
                  <a:cubicBezTo>
                    <a:pt x="138398" y="218218"/>
                    <a:pt x="67818" y="0"/>
                    <a:pt x="67818" y="0"/>
                  </a:cubicBezTo>
                  <a:lnTo>
                    <a:pt x="0" y="47435"/>
                  </a:lnTo>
                  <a:lnTo>
                    <a:pt x="75819" y="240602"/>
                  </a:lnTo>
                  <a:lnTo>
                    <a:pt x="139160" y="219932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F3D8F3AD-FBF9-4614-9CCA-88D4BC942C4C}"/>
                </a:ext>
              </a:extLst>
            </p:cNvPr>
            <p:cNvSpPr/>
            <p:nvPr/>
          </p:nvSpPr>
          <p:spPr>
            <a:xfrm>
              <a:off x="17644968" y="7981758"/>
              <a:ext cx="371475" cy="209550"/>
            </a:xfrm>
            <a:custGeom>
              <a:avLst/>
              <a:gdLst>
                <a:gd name="connsiteX0" fmla="*/ 1 w 371475"/>
                <a:gd name="connsiteY0" fmla="*/ 18098 h 209550"/>
                <a:gd name="connsiteX1" fmla="*/ 953 w 371475"/>
                <a:gd name="connsiteY1" fmla="*/ 173070 h 209550"/>
                <a:gd name="connsiteX2" fmla="*/ 38291 w 371475"/>
                <a:gd name="connsiteY2" fmla="*/ 209932 h 209550"/>
                <a:gd name="connsiteX3" fmla="*/ 374429 w 371475"/>
                <a:gd name="connsiteY3" fmla="*/ 207932 h 209550"/>
                <a:gd name="connsiteX4" fmla="*/ 374333 w 371475"/>
                <a:gd name="connsiteY4" fmla="*/ 193454 h 209550"/>
                <a:gd name="connsiteX5" fmla="*/ 317755 w 371475"/>
                <a:gd name="connsiteY5" fmla="*/ 128589 h 209550"/>
                <a:gd name="connsiteX6" fmla="*/ 309278 w 371475"/>
                <a:gd name="connsiteY6" fmla="*/ 127350 h 209550"/>
                <a:gd name="connsiteX7" fmla="*/ 234792 w 371475"/>
                <a:gd name="connsiteY7" fmla="*/ 92013 h 209550"/>
                <a:gd name="connsiteX8" fmla="*/ 154592 w 371475"/>
                <a:gd name="connsiteY8" fmla="*/ 18480 h 209550"/>
                <a:gd name="connsiteX9" fmla="*/ 106776 w 371475"/>
                <a:gd name="connsiteY9" fmla="*/ 1 h 209550"/>
                <a:gd name="connsiteX10" fmla="*/ 17241 w 371475"/>
                <a:gd name="connsiteY10" fmla="*/ 572 h 209550"/>
                <a:gd name="connsiteX11" fmla="*/ 1 w 371475"/>
                <a:gd name="connsiteY11" fmla="*/ 18098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1475" h="209550">
                  <a:moveTo>
                    <a:pt x="1" y="18098"/>
                  </a:moveTo>
                  <a:lnTo>
                    <a:pt x="953" y="173070"/>
                  </a:lnTo>
                  <a:cubicBezTo>
                    <a:pt x="1049" y="193549"/>
                    <a:pt x="17813" y="210122"/>
                    <a:pt x="38291" y="209932"/>
                  </a:cubicBezTo>
                  <a:lnTo>
                    <a:pt x="374429" y="207932"/>
                  </a:lnTo>
                  <a:lnTo>
                    <a:pt x="374333" y="193454"/>
                  </a:lnTo>
                  <a:cubicBezTo>
                    <a:pt x="374143" y="160878"/>
                    <a:pt x="350045" y="133256"/>
                    <a:pt x="317755" y="128589"/>
                  </a:cubicBezTo>
                  <a:lnTo>
                    <a:pt x="309278" y="127350"/>
                  </a:lnTo>
                  <a:cubicBezTo>
                    <a:pt x="281465" y="123350"/>
                    <a:pt x="255461" y="111063"/>
                    <a:pt x="234792" y="92013"/>
                  </a:cubicBezTo>
                  <a:lnTo>
                    <a:pt x="154592" y="18480"/>
                  </a:lnTo>
                  <a:cubicBezTo>
                    <a:pt x="141638" y="6573"/>
                    <a:pt x="124493" y="-94"/>
                    <a:pt x="106776" y="1"/>
                  </a:cubicBezTo>
                  <a:lnTo>
                    <a:pt x="17241" y="572"/>
                  </a:lnTo>
                  <a:cubicBezTo>
                    <a:pt x="7621" y="668"/>
                    <a:pt x="-94" y="8478"/>
                    <a:pt x="1" y="1809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F6AD2893-1225-484E-AE83-D6494F6188E4}"/>
                </a:ext>
              </a:extLst>
            </p:cNvPr>
            <p:cNvSpPr/>
            <p:nvPr/>
          </p:nvSpPr>
          <p:spPr>
            <a:xfrm>
              <a:off x="15552707" y="6246971"/>
              <a:ext cx="657225" cy="723900"/>
            </a:xfrm>
            <a:custGeom>
              <a:avLst/>
              <a:gdLst>
                <a:gd name="connsiteX0" fmla="*/ 434149 w 657225"/>
                <a:gd name="connsiteY0" fmla="*/ 0 h 723900"/>
                <a:gd name="connsiteX1" fmla="*/ 658273 w 657225"/>
                <a:gd name="connsiteY1" fmla="*/ 294608 h 723900"/>
                <a:gd name="connsiteX2" fmla="*/ 647129 w 657225"/>
                <a:gd name="connsiteY2" fmla="*/ 524351 h 723900"/>
                <a:gd name="connsiteX3" fmla="*/ 0 w 657225"/>
                <a:gd name="connsiteY3" fmla="*/ 728377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723900">
                  <a:moveTo>
                    <a:pt x="434149" y="0"/>
                  </a:moveTo>
                  <a:lnTo>
                    <a:pt x="658273" y="294608"/>
                  </a:lnTo>
                  <a:lnTo>
                    <a:pt x="647129" y="524351"/>
                  </a:lnTo>
                  <a:lnTo>
                    <a:pt x="0" y="728377"/>
                  </a:lnTo>
                  <a:close/>
                </a:path>
              </a:pathLst>
            </a:custGeom>
            <a:solidFill>
              <a:srgbClr val="FF2D5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493A5899-8F2B-45DC-9C12-CB5459587568}"/>
                </a:ext>
              </a:extLst>
            </p:cNvPr>
            <p:cNvSpPr/>
            <p:nvPr/>
          </p:nvSpPr>
          <p:spPr>
            <a:xfrm>
              <a:off x="15344777" y="6173387"/>
              <a:ext cx="2447925" cy="2228850"/>
            </a:xfrm>
            <a:custGeom>
              <a:avLst/>
              <a:gdLst>
                <a:gd name="connsiteX0" fmla="*/ 293656 w 2447925"/>
                <a:gd name="connsiteY0" fmla="*/ 2233854 h 2228850"/>
                <a:gd name="connsiteX1" fmla="*/ 1383411 w 2447925"/>
                <a:gd name="connsiteY1" fmla="*/ 873779 h 2228850"/>
                <a:gd name="connsiteX2" fmla="*/ 1391317 w 2447925"/>
                <a:gd name="connsiteY2" fmla="*/ 864445 h 2228850"/>
                <a:gd name="connsiteX3" fmla="*/ 1706023 w 2447925"/>
                <a:gd name="connsiteY3" fmla="*/ 902450 h 2228850"/>
                <a:gd name="connsiteX4" fmla="*/ 2204942 w 2447925"/>
                <a:gd name="connsiteY4" fmla="*/ 1765319 h 2228850"/>
                <a:gd name="connsiteX5" fmla="*/ 2455735 w 2447925"/>
                <a:gd name="connsiteY5" fmla="*/ 1666831 h 2228850"/>
                <a:gd name="connsiteX6" fmla="*/ 1934908 w 2447925"/>
                <a:gd name="connsiteY6" fmla="*/ 342951 h 2228850"/>
                <a:gd name="connsiteX7" fmla="*/ 1267301 w 2447925"/>
                <a:gd name="connsiteY7" fmla="*/ 28721 h 2228850"/>
                <a:gd name="connsiteX8" fmla="*/ 1047178 w 2447925"/>
                <a:gd name="connsiteY8" fmla="*/ 173025 h 2228850"/>
                <a:gd name="connsiteX9" fmla="*/ 0 w 2447925"/>
                <a:gd name="connsiteY9" fmla="*/ 1302500 h 2228850"/>
                <a:gd name="connsiteX10" fmla="*/ 293656 w 2447925"/>
                <a:gd name="connsiteY10" fmla="*/ 2233854 h 222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47925" h="2228850">
                  <a:moveTo>
                    <a:pt x="293656" y="2233854"/>
                  </a:moveTo>
                  <a:lnTo>
                    <a:pt x="1383411" y="873779"/>
                  </a:lnTo>
                  <a:cubicBezTo>
                    <a:pt x="1385983" y="870541"/>
                    <a:pt x="1388650" y="867493"/>
                    <a:pt x="1391317" y="864445"/>
                  </a:cubicBezTo>
                  <a:cubicBezTo>
                    <a:pt x="1479804" y="766528"/>
                    <a:pt x="1639919" y="788150"/>
                    <a:pt x="1706023" y="902450"/>
                  </a:cubicBezTo>
                  <a:lnTo>
                    <a:pt x="2204942" y="1765319"/>
                  </a:lnTo>
                  <a:lnTo>
                    <a:pt x="2455735" y="1666831"/>
                  </a:lnTo>
                  <a:lnTo>
                    <a:pt x="1934908" y="342951"/>
                  </a:lnTo>
                  <a:cubicBezTo>
                    <a:pt x="1830705" y="77966"/>
                    <a:pt x="1536287" y="-64814"/>
                    <a:pt x="1267301" y="28721"/>
                  </a:cubicBezTo>
                  <a:cubicBezTo>
                    <a:pt x="1186244" y="56915"/>
                    <a:pt x="1110425" y="104826"/>
                    <a:pt x="1047178" y="173025"/>
                  </a:cubicBezTo>
                  <a:lnTo>
                    <a:pt x="0" y="1302500"/>
                  </a:lnTo>
                  <a:lnTo>
                    <a:pt x="293656" y="2233854"/>
                  </a:lnTo>
                  <a:close/>
                </a:path>
              </a:pathLst>
            </a:custGeom>
            <a:solidFill>
              <a:srgbClr val="09215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59D86C8C-27C5-439A-991F-E6030EDAB88E}"/>
                </a:ext>
              </a:extLst>
            </p:cNvPr>
            <p:cNvSpPr/>
            <p:nvPr/>
          </p:nvSpPr>
          <p:spPr>
            <a:xfrm>
              <a:off x="18825879" y="8062436"/>
              <a:ext cx="238125" cy="161925"/>
            </a:xfrm>
            <a:custGeom>
              <a:avLst/>
              <a:gdLst>
                <a:gd name="connsiteX0" fmla="*/ 241268 w 238125"/>
                <a:gd name="connsiteY0" fmla="*/ 97536 h 161925"/>
                <a:gd name="connsiteX1" fmla="*/ 9144 w 238125"/>
                <a:gd name="connsiteY1" fmla="*/ 0 h 161925"/>
                <a:gd name="connsiteX2" fmla="*/ 0 w 238125"/>
                <a:gd name="connsiteY2" fmla="*/ 89725 h 161925"/>
                <a:gd name="connsiteX3" fmla="*/ 213265 w 238125"/>
                <a:gd name="connsiteY3" fmla="*/ 164497 h 161925"/>
                <a:gd name="connsiteX4" fmla="*/ 241268 w 238125"/>
                <a:gd name="connsiteY4" fmla="*/ 97536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161925">
                  <a:moveTo>
                    <a:pt x="241268" y="97536"/>
                  </a:moveTo>
                  <a:cubicBezTo>
                    <a:pt x="239363" y="96869"/>
                    <a:pt x="9144" y="0"/>
                    <a:pt x="9144" y="0"/>
                  </a:cubicBezTo>
                  <a:lnTo>
                    <a:pt x="0" y="89725"/>
                  </a:lnTo>
                  <a:lnTo>
                    <a:pt x="213265" y="164497"/>
                  </a:lnTo>
                  <a:lnTo>
                    <a:pt x="241268" y="97536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81F7330A-FBF4-4780-8E4B-B658D7EB95A4}"/>
                </a:ext>
              </a:extLst>
            </p:cNvPr>
            <p:cNvSpPr/>
            <p:nvPr/>
          </p:nvSpPr>
          <p:spPr>
            <a:xfrm>
              <a:off x="18930431" y="8048054"/>
              <a:ext cx="428625" cy="304800"/>
            </a:xfrm>
            <a:custGeom>
              <a:avLst/>
              <a:gdLst>
                <a:gd name="connsiteX0" fmla="*/ 5938 w 428625"/>
                <a:gd name="connsiteY0" fmla="*/ 182879 h 304800"/>
                <a:gd name="connsiteX1" fmla="*/ 128810 w 428625"/>
                <a:gd name="connsiteY1" fmla="*/ 298608 h 304800"/>
                <a:gd name="connsiteX2" fmla="*/ 185960 w 428625"/>
                <a:gd name="connsiteY2" fmla="*/ 296893 h 304800"/>
                <a:gd name="connsiteX3" fmla="*/ 437039 w 428625"/>
                <a:gd name="connsiteY3" fmla="*/ 30384 h 304800"/>
                <a:gd name="connsiteX4" fmla="*/ 425514 w 428625"/>
                <a:gd name="connsiteY4" fmla="*/ 19525 h 304800"/>
                <a:gd name="connsiteX5" fmla="*/ 331883 w 428625"/>
                <a:gd name="connsiteY5" fmla="*/ 15334 h 304800"/>
                <a:gd name="connsiteX6" fmla="*/ 331883 w 428625"/>
                <a:gd name="connsiteY6" fmla="*/ 15334 h 304800"/>
                <a:gd name="connsiteX7" fmla="*/ 231394 w 428625"/>
                <a:gd name="connsiteY7" fmla="*/ 53911 h 304800"/>
                <a:gd name="connsiteX8" fmla="*/ 122428 w 428625"/>
                <a:gd name="connsiteY8" fmla="*/ 61245 h 304800"/>
                <a:gd name="connsiteX9" fmla="*/ 71946 w 428625"/>
                <a:gd name="connsiteY9" fmla="*/ 85057 h 304800"/>
                <a:gd name="connsiteX10" fmla="*/ 5080 w 428625"/>
                <a:gd name="connsiteY10" fmla="*/ 156019 h 304800"/>
                <a:gd name="connsiteX11" fmla="*/ 5938 w 428625"/>
                <a:gd name="connsiteY11" fmla="*/ 182879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8625" h="304800">
                  <a:moveTo>
                    <a:pt x="5938" y="182879"/>
                  </a:moveTo>
                  <a:lnTo>
                    <a:pt x="128810" y="298608"/>
                  </a:lnTo>
                  <a:cubicBezTo>
                    <a:pt x="145098" y="313943"/>
                    <a:pt x="170625" y="313181"/>
                    <a:pt x="185960" y="296893"/>
                  </a:cubicBezTo>
                  <a:lnTo>
                    <a:pt x="437039" y="30384"/>
                  </a:lnTo>
                  <a:lnTo>
                    <a:pt x="425514" y="19525"/>
                  </a:lnTo>
                  <a:cubicBezTo>
                    <a:pt x="399606" y="-4859"/>
                    <a:pt x="359792" y="-6573"/>
                    <a:pt x="331883" y="15334"/>
                  </a:cubicBezTo>
                  <a:lnTo>
                    <a:pt x="331883" y="15334"/>
                  </a:lnTo>
                  <a:cubicBezTo>
                    <a:pt x="303022" y="38004"/>
                    <a:pt x="267970" y="51434"/>
                    <a:pt x="231394" y="53911"/>
                  </a:cubicBezTo>
                  <a:lnTo>
                    <a:pt x="122428" y="61245"/>
                  </a:lnTo>
                  <a:cubicBezTo>
                    <a:pt x="103283" y="62483"/>
                    <a:pt x="85186" y="71056"/>
                    <a:pt x="71946" y="85057"/>
                  </a:cubicBezTo>
                  <a:lnTo>
                    <a:pt x="5080" y="156019"/>
                  </a:lnTo>
                  <a:cubicBezTo>
                    <a:pt x="-1968" y="163734"/>
                    <a:pt x="-1682" y="175736"/>
                    <a:pt x="5938" y="18287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DD5099-694E-4DC1-957A-5413E8D4BD8F}"/>
                </a:ext>
              </a:extLst>
            </p:cNvPr>
            <p:cNvSpPr/>
            <p:nvPr/>
          </p:nvSpPr>
          <p:spPr>
            <a:xfrm>
              <a:off x="15176775" y="6959772"/>
              <a:ext cx="3705225" cy="1514475"/>
            </a:xfrm>
            <a:custGeom>
              <a:avLst/>
              <a:gdLst>
                <a:gd name="connsiteX0" fmla="*/ 3707587 w 3705225"/>
                <a:gd name="connsiteY0" fmla="*/ 1059706 h 1514475"/>
                <a:gd name="connsiteX1" fmla="*/ 3707587 w 3705225"/>
                <a:gd name="connsiteY1" fmla="*/ 1275066 h 1514475"/>
                <a:gd name="connsiteX2" fmla="*/ 3664916 w 3705225"/>
                <a:gd name="connsiteY2" fmla="*/ 1304022 h 1514475"/>
                <a:gd name="connsiteX3" fmla="*/ 2464956 w 3705225"/>
                <a:gd name="connsiteY3" fmla="*/ 827582 h 1514475"/>
                <a:gd name="connsiteX4" fmla="*/ 1854499 w 3705225"/>
                <a:gd name="connsiteY4" fmla="*/ 895971 h 1514475"/>
                <a:gd name="connsiteX5" fmla="*/ 275158 w 3705225"/>
                <a:gd name="connsiteY5" fmla="*/ 1515382 h 1514475"/>
                <a:gd name="connsiteX6" fmla="*/ 17602 w 3705225"/>
                <a:gd name="connsiteY6" fmla="*/ 892066 h 1514475"/>
                <a:gd name="connsiteX7" fmla="*/ 19698 w 3705225"/>
                <a:gd name="connsiteY7" fmla="*/ 882922 h 1514475"/>
                <a:gd name="connsiteX8" fmla="*/ 30842 w 3705225"/>
                <a:gd name="connsiteY8" fmla="*/ 864158 h 1514475"/>
                <a:gd name="connsiteX9" fmla="*/ 514045 w 3705225"/>
                <a:gd name="connsiteY9" fmla="*/ 553166 h 1514475"/>
                <a:gd name="connsiteX10" fmla="*/ 628726 w 3705225"/>
                <a:gd name="connsiteY10" fmla="*/ 496778 h 1514475"/>
                <a:gd name="connsiteX11" fmla="*/ 666922 w 3705225"/>
                <a:gd name="connsiteY11" fmla="*/ 478491 h 1514475"/>
                <a:gd name="connsiteX12" fmla="*/ 669208 w 3705225"/>
                <a:gd name="connsiteY12" fmla="*/ 477443 h 1514475"/>
                <a:gd name="connsiteX13" fmla="*/ 708165 w 3705225"/>
                <a:gd name="connsiteY13" fmla="*/ 459155 h 1514475"/>
                <a:gd name="connsiteX14" fmla="*/ 748456 w 3705225"/>
                <a:gd name="connsiteY14" fmla="*/ 440486 h 1514475"/>
                <a:gd name="connsiteX15" fmla="*/ 789223 w 3705225"/>
                <a:gd name="connsiteY15" fmla="*/ 421912 h 1514475"/>
                <a:gd name="connsiteX16" fmla="*/ 830275 w 3705225"/>
                <a:gd name="connsiteY16" fmla="*/ 403338 h 1514475"/>
                <a:gd name="connsiteX17" fmla="*/ 871614 w 3705225"/>
                <a:gd name="connsiteY17" fmla="*/ 384955 h 1514475"/>
                <a:gd name="connsiteX18" fmla="*/ 1162507 w 3705225"/>
                <a:gd name="connsiteY18" fmla="*/ 260654 h 1514475"/>
                <a:gd name="connsiteX19" fmla="*/ 1373677 w 3705225"/>
                <a:gd name="connsiteY19" fmla="*/ 175215 h 1514475"/>
                <a:gd name="connsiteX20" fmla="*/ 1726483 w 3705225"/>
                <a:gd name="connsiteY20" fmla="*/ 39102 h 1514475"/>
                <a:gd name="connsiteX21" fmla="*/ 2281409 w 3705225"/>
                <a:gd name="connsiteY21" fmla="*/ 101777 h 1514475"/>
                <a:gd name="connsiteX22" fmla="*/ 3693586 w 3705225"/>
                <a:gd name="connsiteY22" fmla="*/ 1033703 h 1514475"/>
                <a:gd name="connsiteX23" fmla="*/ 3707587 w 3705225"/>
                <a:gd name="connsiteY23" fmla="*/ 1059706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705225" h="1514475">
                  <a:moveTo>
                    <a:pt x="3707587" y="1059706"/>
                  </a:moveTo>
                  <a:lnTo>
                    <a:pt x="3707587" y="1275066"/>
                  </a:lnTo>
                  <a:cubicBezTo>
                    <a:pt x="3707587" y="1297069"/>
                    <a:pt x="3685299" y="1312023"/>
                    <a:pt x="3664916" y="1304022"/>
                  </a:cubicBezTo>
                  <a:lnTo>
                    <a:pt x="2464956" y="827582"/>
                  </a:lnTo>
                  <a:cubicBezTo>
                    <a:pt x="2262835" y="747286"/>
                    <a:pt x="2033664" y="772718"/>
                    <a:pt x="1854499" y="895971"/>
                  </a:cubicBezTo>
                  <a:cubicBezTo>
                    <a:pt x="1320051" y="1263636"/>
                    <a:pt x="791128" y="1519002"/>
                    <a:pt x="275158" y="1515382"/>
                  </a:cubicBezTo>
                  <a:cubicBezTo>
                    <a:pt x="31699" y="1504905"/>
                    <a:pt x="-36976" y="1294688"/>
                    <a:pt x="17602" y="892066"/>
                  </a:cubicBezTo>
                  <a:cubicBezTo>
                    <a:pt x="17983" y="888923"/>
                    <a:pt x="18745" y="885875"/>
                    <a:pt x="19698" y="882922"/>
                  </a:cubicBezTo>
                  <a:cubicBezTo>
                    <a:pt x="21984" y="875969"/>
                    <a:pt x="25889" y="869492"/>
                    <a:pt x="30842" y="864158"/>
                  </a:cubicBezTo>
                  <a:cubicBezTo>
                    <a:pt x="117615" y="771479"/>
                    <a:pt x="296971" y="662895"/>
                    <a:pt x="514045" y="553166"/>
                  </a:cubicBezTo>
                  <a:cubicBezTo>
                    <a:pt x="551288" y="534307"/>
                    <a:pt x="589579" y="515448"/>
                    <a:pt x="628726" y="496778"/>
                  </a:cubicBezTo>
                  <a:cubicBezTo>
                    <a:pt x="641395" y="490587"/>
                    <a:pt x="654063" y="484587"/>
                    <a:pt x="666922" y="478491"/>
                  </a:cubicBezTo>
                  <a:cubicBezTo>
                    <a:pt x="667684" y="478110"/>
                    <a:pt x="668446" y="477824"/>
                    <a:pt x="669208" y="477443"/>
                  </a:cubicBezTo>
                  <a:cubicBezTo>
                    <a:pt x="682162" y="471347"/>
                    <a:pt x="695116" y="465251"/>
                    <a:pt x="708165" y="459155"/>
                  </a:cubicBezTo>
                  <a:cubicBezTo>
                    <a:pt x="721500" y="452868"/>
                    <a:pt x="734930" y="446677"/>
                    <a:pt x="748456" y="440486"/>
                  </a:cubicBezTo>
                  <a:cubicBezTo>
                    <a:pt x="761981" y="434295"/>
                    <a:pt x="775602" y="428008"/>
                    <a:pt x="789223" y="421912"/>
                  </a:cubicBezTo>
                  <a:cubicBezTo>
                    <a:pt x="802939" y="415626"/>
                    <a:pt x="816559" y="409529"/>
                    <a:pt x="830275" y="403338"/>
                  </a:cubicBezTo>
                  <a:cubicBezTo>
                    <a:pt x="843991" y="397242"/>
                    <a:pt x="857803" y="391146"/>
                    <a:pt x="871614" y="384955"/>
                  </a:cubicBezTo>
                  <a:cubicBezTo>
                    <a:pt x="968197" y="342188"/>
                    <a:pt x="1066305" y="300373"/>
                    <a:pt x="1162507" y="260654"/>
                  </a:cubicBezTo>
                  <a:cubicBezTo>
                    <a:pt x="1234516" y="230936"/>
                    <a:pt x="1305382" y="202361"/>
                    <a:pt x="1373677" y="175215"/>
                  </a:cubicBezTo>
                  <a:cubicBezTo>
                    <a:pt x="1504169" y="123399"/>
                    <a:pt x="1625137" y="77012"/>
                    <a:pt x="1726483" y="39102"/>
                  </a:cubicBezTo>
                  <a:cubicBezTo>
                    <a:pt x="1910791" y="-29954"/>
                    <a:pt x="2117103" y="-6618"/>
                    <a:pt x="2281409" y="101777"/>
                  </a:cubicBezTo>
                  <a:lnTo>
                    <a:pt x="3693586" y="1033703"/>
                  </a:lnTo>
                  <a:cubicBezTo>
                    <a:pt x="3702349" y="1039322"/>
                    <a:pt x="3707587" y="1049133"/>
                    <a:pt x="3707587" y="1059706"/>
                  </a:cubicBezTo>
                  <a:close/>
                </a:path>
              </a:pathLst>
            </a:custGeom>
            <a:solidFill>
              <a:srgbClr val="00114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4B89B703-DA67-4C86-92F2-047F94120CC2}"/>
                </a:ext>
              </a:extLst>
            </p:cNvPr>
            <p:cNvSpPr/>
            <p:nvPr/>
          </p:nvSpPr>
          <p:spPr>
            <a:xfrm>
              <a:off x="16819873" y="6156061"/>
              <a:ext cx="323850" cy="333375"/>
            </a:xfrm>
            <a:custGeom>
              <a:avLst/>
              <a:gdLst>
                <a:gd name="connsiteX0" fmla="*/ 21662 w 323850"/>
                <a:gd name="connsiteY0" fmla="*/ 274837 h 333375"/>
                <a:gd name="connsiteX1" fmla="*/ 80050 w 323850"/>
                <a:gd name="connsiteY1" fmla="*/ 325129 h 333375"/>
                <a:gd name="connsiteX2" fmla="*/ 168061 w 323850"/>
                <a:gd name="connsiteY2" fmla="*/ 318557 h 333375"/>
                <a:gd name="connsiteX3" fmla="*/ 303792 w 323850"/>
                <a:gd name="connsiteY3" fmla="*/ 161109 h 333375"/>
                <a:gd name="connsiteX4" fmla="*/ 294934 w 323850"/>
                <a:gd name="connsiteY4" fmla="*/ 41760 h 333375"/>
                <a:gd name="connsiteX5" fmla="*/ 270264 w 323850"/>
                <a:gd name="connsiteY5" fmla="*/ 20520 h 333375"/>
                <a:gd name="connsiteX6" fmla="*/ 150916 w 323850"/>
                <a:gd name="connsiteY6" fmla="*/ 29378 h 333375"/>
                <a:gd name="connsiteX7" fmla="*/ 15185 w 323850"/>
                <a:gd name="connsiteY7" fmla="*/ 186826 h 333375"/>
                <a:gd name="connsiteX8" fmla="*/ 21662 w 323850"/>
                <a:gd name="connsiteY8" fmla="*/ 274837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850" h="333375">
                  <a:moveTo>
                    <a:pt x="21662" y="274837"/>
                  </a:moveTo>
                  <a:lnTo>
                    <a:pt x="80050" y="325129"/>
                  </a:lnTo>
                  <a:cubicBezTo>
                    <a:pt x="106149" y="347608"/>
                    <a:pt x="145582" y="344655"/>
                    <a:pt x="168061" y="318557"/>
                  </a:cubicBezTo>
                  <a:lnTo>
                    <a:pt x="303792" y="161109"/>
                  </a:lnTo>
                  <a:cubicBezTo>
                    <a:pt x="334272" y="125676"/>
                    <a:pt x="330367" y="72240"/>
                    <a:pt x="294934" y="41760"/>
                  </a:cubicBezTo>
                  <a:lnTo>
                    <a:pt x="270264" y="20520"/>
                  </a:lnTo>
                  <a:cubicBezTo>
                    <a:pt x="234831" y="-9960"/>
                    <a:pt x="181396" y="-6055"/>
                    <a:pt x="150916" y="29378"/>
                  </a:cubicBezTo>
                  <a:lnTo>
                    <a:pt x="15185" y="186826"/>
                  </a:lnTo>
                  <a:cubicBezTo>
                    <a:pt x="-7389" y="212925"/>
                    <a:pt x="-4437" y="252358"/>
                    <a:pt x="21662" y="274837"/>
                  </a:cubicBez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7C82CF68-DA0C-4F03-A6FD-46EA1822F7AC}"/>
                </a:ext>
              </a:extLst>
            </p:cNvPr>
            <p:cNvSpPr/>
            <p:nvPr/>
          </p:nvSpPr>
          <p:spPr>
            <a:xfrm>
              <a:off x="16648368" y="6365890"/>
              <a:ext cx="304800" cy="333375"/>
            </a:xfrm>
            <a:custGeom>
              <a:avLst/>
              <a:gdLst>
                <a:gd name="connsiteX0" fmla="*/ 0 w 304800"/>
                <a:gd name="connsiteY0" fmla="*/ 278274 h 333375"/>
                <a:gd name="connsiteX1" fmla="*/ 70104 w 304800"/>
                <a:gd name="connsiteY1" fmla="*/ 338662 h 333375"/>
                <a:gd name="connsiteX2" fmla="*/ 303371 w 304800"/>
                <a:gd name="connsiteY2" fmla="*/ 68057 h 333375"/>
                <a:gd name="connsiteX3" fmla="*/ 301085 w 304800"/>
                <a:gd name="connsiteY3" fmla="*/ 36720 h 333375"/>
                <a:gd name="connsiteX4" fmla="*/ 264700 w 304800"/>
                <a:gd name="connsiteY4" fmla="*/ 5382 h 333375"/>
                <a:gd name="connsiteX5" fmla="*/ 233363 w 304800"/>
                <a:gd name="connsiteY5" fmla="*/ 7668 h 333375"/>
                <a:gd name="connsiteX6" fmla="*/ 0 w 304800"/>
                <a:gd name="connsiteY6" fmla="*/ 278274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333375">
                  <a:moveTo>
                    <a:pt x="0" y="278274"/>
                  </a:moveTo>
                  <a:lnTo>
                    <a:pt x="70104" y="338662"/>
                  </a:lnTo>
                  <a:lnTo>
                    <a:pt x="303371" y="68057"/>
                  </a:lnTo>
                  <a:cubicBezTo>
                    <a:pt x="311372" y="58722"/>
                    <a:pt x="310325" y="44721"/>
                    <a:pt x="301085" y="36720"/>
                  </a:cubicBezTo>
                  <a:lnTo>
                    <a:pt x="264700" y="5382"/>
                  </a:lnTo>
                  <a:cubicBezTo>
                    <a:pt x="255365" y="-2619"/>
                    <a:pt x="241364" y="-1571"/>
                    <a:pt x="233363" y="7668"/>
                  </a:cubicBezTo>
                  <a:lnTo>
                    <a:pt x="0" y="278274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BA110F6F-D667-4BE8-9D49-705143CA48A4}"/>
                </a:ext>
              </a:extLst>
            </p:cNvPr>
            <p:cNvSpPr/>
            <p:nvPr/>
          </p:nvSpPr>
          <p:spPr>
            <a:xfrm>
              <a:off x="16824866" y="6192488"/>
              <a:ext cx="85725" cy="190500"/>
            </a:xfrm>
            <a:custGeom>
              <a:avLst/>
              <a:gdLst>
                <a:gd name="connsiteX0" fmla="*/ 0 w 85725"/>
                <a:gd name="connsiteY0" fmla="*/ 192119 h 190500"/>
                <a:gd name="connsiteX1" fmla="*/ 93250 w 85725"/>
                <a:gd name="connsiteY1" fmla="*/ 192119 h 190500"/>
                <a:gd name="connsiteX2" fmla="*/ 93250 w 85725"/>
                <a:gd name="connsiteY2" fmla="*/ 30004 h 190500"/>
                <a:gd name="connsiteX3" fmla="*/ 67723 w 85725"/>
                <a:gd name="connsiteY3" fmla="*/ 0 h 190500"/>
                <a:gd name="connsiteX4" fmla="*/ 32290 w 85725"/>
                <a:gd name="connsiteY4" fmla="*/ 0 h 190500"/>
                <a:gd name="connsiteX5" fmla="*/ 6382 w 85725"/>
                <a:gd name="connsiteY5" fmla="*/ 30290 h 190500"/>
                <a:gd name="connsiteX6" fmla="*/ 0 w 85725"/>
                <a:gd name="connsiteY6" fmla="*/ 192119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725" h="190500">
                  <a:moveTo>
                    <a:pt x="0" y="192119"/>
                  </a:moveTo>
                  <a:lnTo>
                    <a:pt x="93250" y="192119"/>
                  </a:lnTo>
                  <a:lnTo>
                    <a:pt x="93250" y="30004"/>
                  </a:lnTo>
                  <a:cubicBezTo>
                    <a:pt x="93250" y="13430"/>
                    <a:pt x="81820" y="0"/>
                    <a:pt x="67723" y="0"/>
                  </a:cubicBezTo>
                  <a:lnTo>
                    <a:pt x="32290" y="0"/>
                  </a:lnTo>
                  <a:cubicBezTo>
                    <a:pt x="18002" y="0"/>
                    <a:pt x="6382" y="13621"/>
                    <a:pt x="6382" y="30290"/>
                  </a:cubicBezTo>
                  <a:lnTo>
                    <a:pt x="0" y="192119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6FF53AAC-79D1-4734-82BD-26B483D0BC8D}"/>
                </a:ext>
              </a:extLst>
            </p:cNvPr>
            <p:cNvGrpSpPr/>
            <p:nvPr/>
          </p:nvGrpSpPr>
          <p:grpSpPr>
            <a:xfrm>
              <a:off x="15294199" y="5243529"/>
              <a:ext cx="843577" cy="781795"/>
              <a:chOff x="15294199" y="5243529"/>
              <a:chExt cx="843577" cy="781795"/>
            </a:xfrm>
          </p:grpSpPr>
          <p:sp>
            <p:nvSpPr>
              <p:cNvPr id="223" name="Freeform: Shape 222">
                <a:extLst>
                  <a:ext uri="{FF2B5EF4-FFF2-40B4-BE49-F238E27FC236}">
                    <a16:creationId xmlns:a16="http://schemas.microsoft.com/office/drawing/2014/main" id="{12E0D3FC-C16A-41BD-B299-D8E53024142D}"/>
                  </a:ext>
                </a:extLst>
              </p:cNvPr>
              <p:cNvSpPr/>
              <p:nvPr/>
            </p:nvSpPr>
            <p:spPr>
              <a:xfrm>
                <a:off x="15294199" y="5368099"/>
                <a:ext cx="704850" cy="657225"/>
              </a:xfrm>
              <a:custGeom>
                <a:avLst/>
                <a:gdLst>
                  <a:gd name="connsiteX0" fmla="*/ 0 w 704850"/>
                  <a:gd name="connsiteY0" fmla="*/ 644176 h 657225"/>
                  <a:gd name="connsiteX1" fmla="*/ 555974 w 704850"/>
                  <a:gd name="connsiteY1" fmla="*/ 665417 h 657225"/>
                  <a:gd name="connsiteX2" fmla="*/ 438436 w 704850"/>
                  <a:gd name="connsiteY2" fmla="*/ 517874 h 657225"/>
                  <a:gd name="connsiteX3" fmla="*/ 438722 w 704850"/>
                  <a:gd name="connsiteY3" fmla="*/ 517874 h 657225"/>
                  <a:gd name="connsiteX4" fmla="*/ 607886 w 704850"/>
                  <a:gd name="connsiteY4" fmla="*/ 461486 h 657225"/>
                  <a:gd name="connsiteX5" fmla="*/ 661607 w 704850"/>
                  <a:gd name="connsiteY5" fmla="*/ 353854 h 657225"/>
                  <a:gd name="connsiteX6" fmla="*/ 679895 w 704850"/>
                  <a:gd name="connsiteY6" fmla="*/ 233934 h 657225"/>
                  <a:gd name="connsiteX7" fmla="*/ 673799 w 704850"/>
                  <a:gd name="connsiteY7" fmla="*/ 218789 h 657225"/>
                  <a:gd name="connsiteX8" fmla="*/ 705422 w 704850"/>
                  <a:gd name="connsiteY8" fmla="*/ 66484 h 657225"/>
                  <a:gd name="connsiteX9" fmla="*/ 268319 w 704850"/>
                  <a:gd name="connsiteY9" fmla="*/ 0 h 657225"/>
                  <a:gd name="connsiteX10" fmla="*/ 205359 w 704850"/>
                  <a:gd name="connsiteY10" fmla="*/ 414147 h 657225"/>
                  <a:gd name="connsiteX11" fmla="*/ 192405 w 704850"/>
                  <a:gd name="connsiteY11" fmla="*/ 458915 h 657225"/>
                  <a:gd name="connsiteX12" fmla="*/ 0 w 704850"/>
                  <a:gd name="connsiteY12" fmla="*/ 644176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04850" h="657225">
                    <a:moveTo>
                      <a:pt x="0" y="644176"/>
                    </a:moveTo>
                    <a:cubicBezTo>
                      <a:pt x="0" y="644176"/>
                      <a:pt x="472821" y="667607"/>
                      <a:pt x="555974" y="665417"/>
                    </a:cubicBezTo>
                    <a:lnTo>
                      <a:pt x="438436" y="517874"/>
                    </a:lnTo>
                    <a:lnTo>
                      <a:pt x="438722" y="517874"/>
                    </a:lnTo>
                    <a:cubicBezTo>
                      <a:pt x="503301" y="527685"/>
                      <a:pt x="565309" y="504730"/>
                      <a:pt x="607886" y="461486"/>
                    </a:cubicBezTo>
                    <a:cubicBezTo>
                      <a:pt x="635699" y="433197"/>
                      <a:pt x="655225" y="396145"/>
                      <a:pt x="661607" y="353854"/>
                    </a:cubicBezTo>
                    <a:lnTo>
                      <a:pt x="679895" y="233934"/>
                    </a:lnTo>
                    <a:lnTo>
                      <a:pt x="673799" y="218789"/>
                    </a:lnTo>
                    <a:lnTo>
                      <a:pt x="705422" y="66484"/>
                    </a:lnTo>
                    <a:lnTo>
                      <a:pt x="268319" y="0"/>
                    </a:lnTo>
                    <a:lnTo>
                      <a:pt x="205359" y="414147"/>
                    </a:lnTo>
                    <a:cubicBezTo>
                      <a:pt x="202978" y="429578"/>
                      <a:pt x="198692" y="444627"/>
                      <a:pt x="192405" y="458915"/>
                    </a:cubicBezTo>
                    <a:cubicBezTo>
                      <a:pt x="175641" y="495967"/>
                      <a:pt x="13335" y="628745"/>
                      <a:pt x="0" y="644176"/>
                    </a:cubicBezTo>
                    <a:close/>
                  </a:path>
                </a:pathLst>
              </a:custGeom>
              <a:solidFill>
                <a:srgbClr val="FFB2B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24" name="Freeform: Shape 223">
                <a:extLst>
                  <a:ext uri="{FF2B5EF4-FFF2-40B4-BE49-F238E27FC236}">
                    <a16:creationId xmlns:a16="http://schemas.microsoft.com/office/drawing/2014/main" id="{7E722F57-4860-4442-8154-1FA65D945063}"/>
                  </a:ext>
                </a:extLst>
              </p:cNvPr>
              <p:cNvSpPr/>
              <p:nvPr/>
            </p:nvSpPr>
            <p:spPr>
              <a:xfrm>
                <a:off x="15957234" y="5602033"/>
                <a:ext cx="57150" cy="104775"/>
              </a:xfrm>
              <a:custGeom>
                <a:avLst/>
                <a:gdLst>
                  <a:gd name="connsiteX0" fmla="*/ 16764 w 57150"/>
                  <a:gd name="connsiteY0" fmla="*/ 0 h 104775"/>
                  <a:gd name="connsiteX1" fmla="*/ 0 w 57150"/>
                  <a:gd name="connsiteY1" fmla="*/ 110395 h 104775"/>
                  <a:gd name="connsiteX2" fmla="*/ 11049 w 57150"/>
                  <a:gd name="connsiteY2" fmla="*/ 102203 h 104775"/>
                  <a:gd name="connsiteX3" fmla="*/ 55531 w 57150"/>
                  <a:gd name="connsiteY3" fmla="*/ 108966 h 104775"/>
                  <a:gd name="connsiteX4" fmla="*/ 59055 w 57150"/>
                  <a:gd name="connsiteY4" fmla="*/ 104584 h 104775"/>
                  <a:gd name="connsiteX5" fmla="*/ 16764 w 57150"/>
                  <a:gd name="connsiteY5" fmla="*/ 0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7150" h="104775">
                    <a:moveTo>
                      <a:pt x="16764" y="0"/>
                    </a:moveTo>
                    <a:lnTo>
                      <a:pt x="0" y="110395"/>
                    </a:lnTo>
                    <a:cubicBezTo>
                      <a:pt x="762" y="105061"/>
                      <a:pt x="5715" y="101441"/>
                      <a:pt x="11049" y="102203"/>
                    </a:cubicBezTo>
                    <a:lnTo>
                      <a:pt x="55531" y="108966"/>
                    </a:lnTo>
                    <a:cubicBezTo>
                      <a:pt x="58007" y="109347"/>
                      <a:pt x="59912" y="106871"/>
                      <a:pt x="59055" y="104584"/>
                    </a:cubicBezTo>
                    <a:lnTo>
                      <a:pt x="16764" y="0"/>
                    </a:lnTo>
                    <a:close/>
                  </a:path>
                </a:pathLst>
              </a:custGeom>
              <a:solidFill>
                <a:srgbClr val="FFB2B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id="{1D8EBD89-560F-4700-B4EC-03F696F823CF}"/>
                  </a:ext>
                </a:extLst>
              </p:cNvPr>
              <p:cNvSpPr/>
              <p:nvPr/>
            </p:nvSpPr>
            <p:spPr>
              <a:xfrm>
                <a:off x="15442451" y="5243529"/>
                <a:ext cx="695325" cy="685800"/>
              </a:xfrm>
              <a:custGeom>
                <a:avLst/>
                <a:gdLst>
                  <a:gd name="connsiteX0" fmla="*/ 695853 w 695325"/>
                  <a:gd name="connsiteY0" fmla="*/ 111521 h 685800"/>
                  <a:gd name="connsiteX1" fmla="*/ 536310 w 695325"/>
                  <a:gd name="connsiteY1" fmla="*/ 228869 h 685800"/>
                  <a:gd name="connsiteX2" fmla="*/ 472778 w 695325"/>
                  <a:gd name="connsiteY2" fmla="*/ 219249 h 685800"/>
                  <a:gd name="connsiteX3" fmla="*/ 300471 w 695325"/>
                  <a:gd name="connsiteY3" fmla="*/ 305164 h 685800"/>
                  <a:gd name="connsiteX4" fmla="*/ 291613 w 695325"/>
                  <a:gd name="connsiteY4" fmla="*/ 327548 h 685800"/>
                  <a:gd name="connsiteX5" fmla="*/ 246655 w 695325"/>
                  <a:gd name="connsiteY5" fmla="*/ 270969 h 685800"/>
                  <a:gd name="connsiteX6" fmla="*/ 229319 w 695325"/>
                  <a:gd name="connsiteY6" fmla="*/ 384507 h 685800"/>
                  <a:gd name="connsiteX7" fmla="*/ 229414 w 695325"/>
                  <a:gd name="connsiteY7" fmla="*/ 384507 h 685800"/>
                  <a:gd name="connsiteX8" fmla="*/ 513259 w 695325"/>
                  <a:gd name="connsiteY8" fmla="*/ 478424 h 685800"/>
                  <a:gd name="connsiteX9" fmla="*/ 435345 w 695325"/>
                  <a:gd name="connsiteY9" fmla="*/ 694737 h 685800"/>
                  <a:gd name="connsiteX10" fmla="*/ 293613 w 695325"/>
                  <a:gd name="connsiteY10" fmla="*/ 641301 h 685800"/>
                  <a:gd name="connsiteX11" fmla="*/ 129687 w 695325"/>
                  <a:gd name="connsiteY11" fmla="*/ 458231 h 685800"/>
                  <a:gd name="connsiteX12" fmla="*/ 97017 w 695325"/>
                  <a:gd name="connsiteY12" fmla="*/ 443086 h 685800"/>
                  <a:gd name="connsiteX13" fmla="*/ 87015 w 695325"/>
                  <a:gd name="connsiteY13" fmla="*/ 434895 h 685800"/>
                  <a:gd name="connsiteX14" fmla="*/ 86920 w 695325"/>
                  <a:gd name="connsiteY14" fmla="*/ 434799 h 685800"/>
                  <a:gd name="connsiteX15" fmla="*/ 2910 w 695325"/>
                  <a:gd name="connsiteY15" fmla="*/ 207342 h 685800"/>
                  <a:gd name="connsiteX16" fmla="*/ 11577 w 695325"/>
                  <a:gd name="connsiteY16" fmla="*/ 150097 h 685800"/>
                  <a:gd name="connsiteX17" fmla="*/ 172264 w 695325"/>
                  <a:gd name="connsiteY17" fmla="*/ 31892 h 685800"/>
                  <a:gd name="connsiteX18" fmla="*/ 695853 w 695325"/>
                  <a:gd name="connsiteY18" fmla="*/ 111521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95325" h="685800">
                    <a:moveTo>
                      <a:pt x="695853" y="111521"/>
                    </a:moveTo>
                    <a:cubicBezTo>
                      <a:pt x="684138" y="187911"/>
                      <a:pt x="612795" y="240489"/>
                      <a:pt x="536310" y="228869"/>
                    </a:cubicBezTo>
                    <a:lnTo>
                      <a:pt x="472778" y="219249"/>
                    </a:lnTo>
                    <a:cubicBezTo>
                      <a:pt x="402960" y="208581"/>
                      <a:pt x="332761" y="242299"/>
                      <a:pt x="300471" y="305164"/>
                    </a:cubicBezTo>
                    <a:cubicBezTo>
                      <a:pt x="296565" y="312784"/>
                      <a:pt x="293422" y="320404"/>
                      <a:pt x="291613" y="327548"/>
                    </a:cubicBezTo>
                    <a:lnTo>
                      <a:pt x="246655" y="270969"/>
                    </a:lnTo>
                    <a:lnTo>
                      <a:pt x="229319" y="384507"/>
                    </a:lnTo>
                    <a:lnTo>
                      <a:pt x="229414" y="384507"/>
                    </a:lnTo>
                    <a:cubicBezTo>
                      <a:pt x="326188" y="445182"/>
                      <a:pt x="513259" y="478424"/>
                      <a:pt x="513259" y="478424"/>
                    </a:cubicBezTo>
                    <a:cubicBezTo>
                      <a:pt x="513259" y="478424"/>
                      <a:pt x="514307" y="697785"/>
                      <a:pt x="435345" y="694737"/>
                    </a:cubicBezTo>
                    <a:cubicBezTo>
                      <a:pt x="356287" y="691689"/>
                      <a:pt x="293613" y="641301"/>
                      <a:pt x="293613" y="641301"/>
                    </a:cubicBezTo>
                    <a:cubicBezTo>
                      <a:pt x="267609" y="554052"/>
                      <a:pt x="182265" y="490330"/>
                      <a:pt x="129687" y="458231"/>
                    </a:cubicBezTo>
                    <a:cubicBezTo>
                      <a:pt x="118353" y="455945"/>
                      <a:pt x="107208" y="450992"/>
                      <a:pt x="97017" y="443086"/>
                    </a:cubicBezTo>
                    <a:cubicBezTo>
                      <a:pt x="93588" y="440419"/>
                      <a:pt x="90254" y="437752"/>
                      <a:pt x="87015" y="434895"/>
                    </a:cubicBezTo>
                    <a:cubicBezTo>
                      <a:pt x="86920" y="434799"/>
                      <a:pt x="86920" y="434799"/>
                      <a:pt x="86920" y="434799"/>
                    </a:cubicBezTo>
                    <a:cubicBezTo>
                      <a:pt x="23960" y="380412"/>
                      <a:pt x="-10616" y="295734"/>
                      <a:pt x="2910" y="207342"/>
                    </a:cubicBezTo>
                    <a:lnTo>
                      <a:pt x="11577" y="150097"/>
                    </a:lnTo>
                    <a:cubicBezTo>
                      <a:pt x="23293" y="73135"/>
                      <a:pt x="95207" y="20176"/>
                      <a:pt x="172264" y="31892"/>
                    </a:cubicBezTo>
                    <a:cubicBezTo>
                      <a:pt x="310567" y="-38022"/>
                      <a:pt x="496781" y="15318"/>
                      <a:pt x="695853" y="111521"/>
                    </a:cubicBezTo>
                    <a:close/>
                  </a:path>
                </a:pathLst>
              </a:custGeom>
              <a:solidFill>
                <a:srgbClr val="00114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26" name="Freeform: Shape 225">
                <a:extLst>
                  <a:ext uri="{FF2B5EF4-FFF2-40B4-BE49-F238E27FC236}">
                    <a16:creationId xmlns:a16="http://schemas.microsoft.com/office/drawing/2014/main" id="{C9D4563D-8C56-46C0-992E-02F14C0E2CEB}"/>
                  </a:ext>
                </a:extLst>
              </p:cNvPr>
              <p:cNvSpPr/>
              <p:nvPr/>
            </p:nvSpPr>
            <p:spPr>
              <a:xfrm>
                <a:off x="15639194" y="5481351"/>
                <a:ext cx="95250" cy="142875"/>
              </a:xfrm>
              <a:custGeom>
                <a:avLst/>
                <a:gdLst>
                  <a:gd name="connsiteX0" fmla="*/ 54388 w 95250"/>
                  <a:gd name="connsiteY0" fmla="*/ 151162 h 142875"/>
                  <a:gd name="connsiteX1" fmla="*/ 70676 w 95250"/>
                  <a:gd name="connsiteY1" fmla="*/ 151162 h 142875"/>
                  <a:gd name="connsiteX2" fmla="*/ 96869 w 95250"/>
                  <a:gd name="connsiteY2" fmla="*/ 124968 h 142875"/>
                  <a:gd name="connsiteX3" fmla="*/ 96869 w 95250"/>
                  <a:gd name="connsiteY3" fmla="*/ 54483 h 142875"/>
                  <a:gd name="connsiteX4" fmla="*/ 42386 w 95250"/>
                  <a:gd name="connsiteY4" fmla="*/ 0 h 142875"/>
                  <a:gd name="connsiteX5" fmla="*/ 26194 w 95250"/>
                  <a:gd name="connsiteY5" fmla="*/ 0 h 142875"/>
                  <a:gd name="connsiteX6" fmla="*/ 0 w 95250"/>
                  <a:gd name="connsiteY6" fmla="*/ 26194 h 142875"/>
                  <a:gd name="connsiteX7" fmla="*/ 0 w 95250"/>
                  <a:gd name="connsiteY7" fmla="*/ 96774 h 142875"/>
                  <a:gd name="connsiteX8" fmla="*/ 54388 w 95250"/>
                  <a:gd name="connsiteY8" fmla="*/ 151162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50" h="142875">
                    <a:moveTo>
                      <a:pt x="54388" y="151162"/>
                    </a:moveTo>
                    <a:lnTo>
                      <a:pt x="70676" y="151162"/>
                    </a:lnTo>
                    <a:cubicBezTo>
                      <a:pt x="85154" y="151162"/>
                      <a:pt x="96869" y="139446"/>
                      <a:pt x="96869" y="124968"/>
                    </a:cubicBezTo>
                    <a:lnTo>
                      <a:pt x="96869" y="54483"/>
                    </a:lnTo>
                    <a:cubicBezTo>
                      <a:pt x="96869" y="24384"/>
                      <a:pt x="72485" y="0"/>
                      <a:pt x="42386" y="0"/>
                    </a:cubicBezTo>
                    <a:lnTo>
                      <a:pt x="26194" y="0"/>
                    </a:lnTo>
                    <a:cubicBezTo>
                      <a:pt x="11716" y="0"/>
                      <a:pt x="0" y="11716"/>
                      <a:pt x="0" y="26194"/>
                    </a:cubicBezTo>
                    <a:lnTo>
                      <a:pt x="0" y="96774"/>
                    </a:lnTo>
                    <a:cubicBezTo>
                      <a:pt x="0" y="126873"/>
                      <a:pt x="24384" y="151162"/>
                      <a:pt x="54388" y="151162"/>
                    </a:cubicBezTo>
                    <a:close/>
                  </a:path>
                </a:pathLst>
              </a:custGeom>
              <a:solidFill>
                <a:srgbClr val="FFB2B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35" name="Freeform: Shape 234">
                <a:extLst>
                  <a:ext uri="{FF2B5EF4-FFF2-40B4-BE49-F238E27FC236}">
                    <a16:creationId xmlns:a16="http://schemas.microsoft.com/office/drawing/2014/main" id="{C4B1D088-468A-4694-B4A8-9111AFE2C955}"/>
                  </a:ext>
                </a:extLst>
              </p:cNvPr>
              <p:cNvSpPr/>
              <p:nvPr/>
            </p:nvSpPr>
            <p:spPr>
              <a:xfrm>
                <a:off x="15854622" y="5530472"/>
                <a:ext cx="85725" cy="28575"/>
              </a:xfrm>
              <a:custGeom>
                <a:avLst/>
                <a:gdLst>
                  <a:gd name="connsiteX0" fmla="*/ 9743 w 85725"/>
                  <a:gd name="connsiteY0" fmla="*/ 32127 h 28575"/>
                  <a:gd name="connsiteX1" fmla="*/ 85562 w 85725"/>
                  <a:gd name="connsiteY1" fmla="*/ 18602 h 28575"/>
                  <a:gd name="connsiteX2" fmla="*/ 91944 w 85725"/>
                  <a:gd name="connsiteY2" fmla="*/ 9458 h 28575"/>
                  <a:gd name="connsiteX3" fmla="*/ 91373 w 85725"/>
                  <a:gd name="connsiteY3" fmla="*/ 6505 h 28575"/>
                  <a:gd name="connsiteX4" fmla="*/ 82228 w 85725"/>
                  <a:gd name="connsiteY4" fmla="*/ 123 h 28575"/>
                  <a:gd name="connsiteX5" fmla="*/ 6505 w 85725"/>
                  <a:gd name="connsiteY5" fmla="*/ 13649 h 28575"/>
                  <a:gd name="connsiteX6" fmla="*/ 123 w 85725"/>
                  <a:gd name="connsiteY6" fmla="*/ 22793 h 28575"/>
                  <a:gd name="connsiteX7" fmla="*/ 694 w 85725"/>
                  <a:gd name="connsiteY7" fmla="*/ 25745 h 28575"/>
                  <a:gd name="connsiteX8" fmla="*/ 9743 w 85725"/>
                  <a:gd name="connsiteY8" fmla="*/ 32127 h 28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725" h="28575">
                    <a:moveTo>
                      <a:pt x="9743" y="32127"/>
                    </a:moveTo>
                    <a:lnTo>
                      <a:pt x="85562" y="18602"/>
                    </a:lnTo>
                    <a:cubicBezTo>
                      <a:pt x="89848" y="17840"/>
                      <a:pt x="92706" y="13744"/>
                      <a:pt x="91944" y="9458"/>
                    </a:cubicBezTo>
                    <a:lnTo>
                      <a:pt x="91373" y="6505"/>
                    </a:lnTo>
                    <a:cubicBezTo>
                      <a:pt x="90611" y="2219"/>
                      <a:pt x="86515" y="-639"/>
                      <a:pt x="82228" y="123"/>
                    </a:cubicBezTo>
                    <a:lnTo>
                      <a:pt x="6505" y="13649"/>
                    </a:lnTo>
                    <a:cubicBezTo>
                      <a:pt x="2219" y="14411"/>
                      <a:pt x="-639" y="18506"/>
                      <a:pt x="123" y="22793"/>
                    </a:cubicBezTo>
                    <a:lnTo>
                      <a:pt x="694" y="25745"/>
                    </a:lnTo>
                    <a:cubicBezTo>
                      <a:pt x="1361" y="30031"/>
                      <a:pt x="5457" y="32889"/>
                      <a:pt x="9743" y="32127"/>
                    </a:cubicBezTo>
                    <a:close/>
                  </a:path>
                </a:pathLst>
              </a:custGeom>
              <a:solidFill>
                <a:srgbClr val="06092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36" name="Freeform: Shape 235">
                <a:extLst>
                  <a:ext uri="{FF2B5EF4-FFF2-40B4-BE49-F238E27FC236}">
                    <a16:creationId xmlns:a16="http://schemas.microsoft.com/office/drawing/2014/main" id="{C6E6DE87-9999-4124-A566-D330FDA3E356}"/>
                  </a:ext>
                </a:extLst>
              </p:cNvPr>
              <p:cNvSpPr/>
              <p:nvPr/>
            </p:nvSpPr>
            <p:spPr>
              <a:xfrm>
                <a:off x="15892083" y="5568219"/>
                <a:ext cx="28575" cy="19050"/>
              </a:xfrm>
              <a:custGeom>
                <a:avLst/>
                <a:gdLst>
                  <a:gd name="connsiteX0" fmla="*/ 37719 w 28575"/>
                  <a:gd name="connsiteY0" fmla="*/ 13716 h 19050"/>
                  <a:gd name="connsiteX1" fmla="*/ 18859 w 28575"/>
                  <a:gd name="connsiteY1" fmla="*/ 27432 h 19050"/>
                  <a:gd name="connsiteX2" fmla="*/ 0 w 28575"/>
                  <a:gd name="connsiteY2" fmla="*/ 13716 h 19050"/>
                  <a:gd name="connsiteX3" fmla="*/ 18859 w 28575"/>
                  <a:gd name="connsiteY3" fmla="*/ 0 h 19050"/>
                  <a:gd name="connsiteX4" fmla="*/ 37719 w 28575"/>
                  <a:gd name="connsiteY4" fmla="*/ 13716 h 19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575" h="19050">
                    <a:moveTo>
                      <a:pt x="37719" y="13716"/>
                    </a:moveTo>
                    <a:cubicBezTo>
                      <a:pt x="37719" y="21291"/>
                      <a:pt x="29275" y="27432"/>
                      <a:pt x="18859" y="27432"/>
                    </a:cubicBezTo>
                    <a:cubicBezTo>
                      <a:pt x="8444" y="27432"/>
                      <a:pt x="0" y="21291"/>
                      <a:pt x="0" y="13716"/>
                    </a:cubicBezTo>
                    <a:cubicBezTo>
                      <a:pt x="0" y="6141"/>
                      <a:pt x="8444" y="0"/>
                      <a:pt x="18859" y="0"/>
                    </a:cubicBezTo>
                    <a:cubicBezTo>
                      <a:pt x="29275" y="0"/>
                      <a:pt x="37719" y="6141"/>
                      <a:pt x="37719" y="13716"/>
                    </a:cubicBezTo>
                    <a:close/>
                  </a:path>
                </a:pathLst>
              </a:custGeom>
              <a:solidFill>
                <a:srgbClr val="06092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</p:grp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9DBC1394-CBF0-4FC6-BE8D-5E3A72F69180}"/>
                </a:ext>
              </a:extLst>
            </p:cNvPr>
            <p:cNvSpPr/>
            <p:nvPr/>
          </p:nvSpPr>
          <p:spPr>
            <a:xfrm>
              <a:off x="15516894" y="7164038"/>
              <a:ext cx="952500" cy="742950"/>
            </a:xfrm>
            <a:custGeom>
              <a:avLst/>
              <a:gdLst>
                <a:gd name="connsiteX0" fmla="*/ 960977 w 952500"/>
                <a:gd name="connsiteY0" fmla="*/ 0 h 742950"/>
                <a:gd name="connsiteX1" fmla="*/ 521780 w 952500"/>
                <a:gd name="connsiteY1" fmla="*/ 707707 h 742950"/>
                <a:gd name="connsiteX2" fmla="*/ 0 w 952500"/>
                <a:gd name="connsiteY2" fmla="*/ 645986 h 742950"/>
                <a:gd name="connsiteX3" fmla="*/ 76391 w 952500"/>
                <a:gd name="connsiteY3" fmla="*/ 563689 h 742950"/>
                <a:gd name="connsiteX4" fmla="*/ 149542 w 952500"/>
                <a:gd name="connsiteY4" fmla="*/ 478917 h 742950"/>
                <a:gd name="connsiteX5" fmla="*/ 446342 w 952500"/>
                <a:gd name="connsiteY5" fmla="*/ 495109 h 742950"/>
                <a:gd name="connsiteX6" fmla="*/ 513779 w 952500"/>
                <a:gd name="connsiteY6" fmla="*/ 448532 h 742950"/>
                <a:gd name="connsiteX7" fmla="*/ 562928 w 952500"/>
                <a:gd name="connsiteY7" fmla="*/ 388334 h 742950"/>
                <a:gd name="connsiteX8" fmla="*/ 845915 w 952500"/>
                <a:gd name="connsiteY8" fmla="*/ 41624 h 742950"/>
                <a:gd name="connsiteX9" fmla="*/ 960977 w 952500"/>
                <a:gd name="connsiteY9" fmla="*/ 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2500" h="742950">
                  <a:moveTo>
                    <a:pt x="960977" y="0"/>
                  </a:moveTo>
                  <a:cubicBezTo>
                    <a:pt x="960977" y="0"/>
                    <a:pt x="796862" y="558355"/>
                    <a:pt x="521780" y="707707"/>
                  </a:cubicBezTo>
                  <a:cubicBezTo>
                    <a:pt x="438055" y="753237"/>
                    <a:pt x="188214" y="781431"/>
                    <a:pt x="0" y="645986"/>
                  </a:cubicBezTo>
                  <a:cubicBezTo>
                    <a:pt x="27337" y="617601"/>
                    <a:pt x="53054" y="589693"/>
                    <a:pt x="76391" y="563689"/>
                  </a:cubicBezTo>
                  <a:cubicBezTo>
                    <a:pt x="104966" y="531876"/>
                    <a:pt x="129826" y="502634"/>
                    <a:pt x="149542" y="478917"/>
                  </a:cubicBezTo>
                  <a:cubicBezTo>
                    <a:pt x="239173" y="537115"/>
                    <a:pt x="352520" y="542449"/>
                    <a:pt x="446342" y="495109"/>
                  </a:cubicBezTo>
                  <a:cubicBezTo>
                    <a:pt x="470249" y="483108"/>
                    <a:pt x="493014" y="467487"/>
                    <a:pt x="513779" y="448532"/>
                  </a:cubicBezTo>
                  <a:lnTo>
                    <a:pt x="562928" y="388334"/>
                  </a:lnTo>
                  <a:lnTo>
                    <a:pt x="845915" y="41624"/>
                  </a:lnTo>
                  <a:lnTo>
                    <a:pt x="960977" y="0"/>
                  </a:lnTo>
                  <a:close/>
                </a:path>
              </a:pathLst>
            </a:custGeom>
            <a:solidFill>
              <a:srgbClr val="000000">
                <a:alpha val="28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DB0FDFF0-AAF3-43A9-A3BD-89FBC18D9C89}"/>
                </a:ext>
              </a:extLst>
            </p:cNvPr>
            <p:cNvSpPr/>
            <p:nvPr/>
          </p:nvSpPr>
          <p:spPr>
            <a:xfrm>
              <a:off x="15666436" y="7205662"/>
              <a:ext cx="695325" cy="476250"/>
            </a:xfrm>
            <a:custGeom>
              <a:avLst/>
              <a:gdLst>
                <a:gd name="connsiteX0" fmla="*/ 696373 w 695325"/>
                <a:gd name="connsiteY0" fmla="*/ 0 h 476250"/>
                <a:gd name="connsiteX1" fmla="*/ 413385 w 695325"/>
                <a:gd name="connsiteY1" fmla="*/ 346710 h 476250"/>
                <a:gd name="connsiteX2" fmla="*/ 364236 w 695325"/>
                <a:gd name="connsiteY2" fmla="*/ 406908 h 476250"/>
                <a:gd name="connsiteX3" fmla="*/ 296799 w 695325"/>
                <a:gd name="connsiteY3" fmla="*/ 453485 h 476250"/>
                <a:gd name="connsiteX4" fmla="*/ 0 w 695325"/>
                <a:gd name="connsiteY4" fmla="*/ 437293 h 476250"/>
                <a:gd name="connsiteX5" fmla="*/ 49911 w 695325"/>
                <a:gd name="connsiteY5" fmla="*/ 375666 h 476250"/>
                <a:gd name="connsiteX6" fmla="*/ 24384 w 695325"/>
                <a:gd name="connsiteY6" fmla="*/ 307276 h 476250"/>
                <a:gd name="connsiteX7" fmla="*/ 672846 w 695325"/>
                <a:gd name="connsiteY7" fmla="*/ 14764 h 476250"/>
                <a:gd name="connsiteX8" fmla="*/ 670274 w 695325"/>
                <a:gd name="connsiteY8" fmla="*/ 9430 h 476250"/>
                <a:gd name="connsiteX9" fmla="*/ 696373 w 695325"/>
                <a:gd name="connsiteY9" fmla="*/ 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5325" h="476250">
                  <a:moveTo>
                    <a:pt x="696373" y="0"/>
                  </a:moveTo>
                  <a:lnTo>
                    <a:pt x="413385" y="346710"/>
                  </a:lnTo>
                  <a:lnTo>
                    <a:pt x="364236" y="406908"/>
                  </a:lnTo>
                  <a:cubicBezTo>
                    <a:pt x="343472" y="425863"/>
                    <a:pt x="320707" y="441484"/>
                    <a:pt x="296799" y="453485"/>
                  </a:cubicBezTo>
                  <a:cubicBezTo>
                    <a:pt x="202978" y="500824"/>
                    <a:pt x="89630" y="495490"/>
                    <a:pt x="0" y="437293"/>
                  </a:cubicBezTo>
                  <a:cubicBezTo>
                    <a:pt x="31337" y="399764"/>
                    <a:pt x="49911" y="375666"/>
                    <a:pt x="49911" y="375666"/>
                  </a:cubicBezTo>
                  <a:lnTo>
                    <a:pt x="24384" y="307276"/>
                  </a:lnTo>
                  <a:cubicBezTo>
                    <a:pt x="222790" y="206883"/>
                    <a:pt x="453104" y="105728"/>
                    <a:pt x="672846" y="14764"/>
                  </a:cubicBezTo>
                  <a:cubicBezTo>
                    <a:pt x="671989" y="12954"/>
                    <a:pt x="671132" y="11239"/>
                    <a:pt x="670274" y="9430"/>
                  </a:cubicBezTo>
                  <a:lnTo>
                    <a:pt x="696373" y="0"/>
                  </a:lnTo>
                  <a:close/>
                </a:path>
              </a:pathLst>
            </a:custGeom>
            <a:solidFill>
              <a:srgbClr val="010D3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6B65EDCF-7BF1-432E-A7D9-08EB33E9D1DD}"/>
                </a:ext>
              </a:extLst>
            </p:cNvPr>
            <p:cNvGrpSpPr/>
            <p:nvPr/>
          </p:nvGrpSpPr>
          <p:grpSpPr>
            <a:xfrm>
              <a:off x="15022950" y="5853874"/>
              <a:ext cx="1849400" cy="2228850"/>
              <a:chOff x="15022950" y="5853874"/>
              <a:chExt cx="1849400" cy="2228850"/>
            </a:xfrm>
            <a:gradFill>
              <a:gsLst>
                <a:gs pos="0">
                  <a:schemeClr val="accent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5400000" scaled="1"/>
            </a:gradFill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120300DF-3A46-4E66-A3DE-93445A0350E1}"/>
                  </a:ext>
                </a:extLst>
              </p:cNvPr>
              <p:cNvSpPr/>
              <p:nvPr/>
            </p:nvSpPr>
            <p:spPr>
              <a:xfrm>
                <a:off x="15022950" y="5853874"/>
                <a:ext cx="1314450" cy="2228850"/>
              </a:xfrm>
              <a:custGeom>
                <a:avLst/>
                <a:gdLst>
                  <a:gd name="connsiteX0" fmla="*/ 667870 w 1314450"/>
                  <a:gd name="connsiteY0" fmla="*/ 1659064 h 2228850"/>
                  <a:gd name="connsiteX1" fmla="*/ 693397 w 1314450"/>
                  <a:gd name="connsiteY1" fmla="*/ 1727454 h 2228850"/>
                  <a:gd name="connsiteX2" fmla="*/ 570334 w 1314450"/>
                  <a:gd name="connsiteY2" fmla="*/ 1873853 h 2228850"/>
                  <a:gd name="connsiteX3" fmla="*/ 493944 w 1314450"/>
                  <a:gd name="connsiteY3" fmla="*/ 1956149 h 2228850"/>
                  <a:gd name="connsiteX4" fmla="*/ 450795 w 1314450"/>
                  <a:gd name="connsiteY4" fmla="*/ 1999869 h 2228850"/>
                  <a:gd name="connsiteX5" fmla="*/ 78368 w 1314450"/>
                  <a:gd name="connsiteY5" fmla="*/ 2234375 h 2228850"/>
                  <a:gd name="connsiteX6" fmla="*/ 175523 w 1314450"/>
                  <a:gd name="connsiteY6" fmla="*/ 339090 h 2228850"/>
                  <a:gd name="connsiteX7" fmla="*/ 244865 w 1314450"/>
                  <a:gd name="connsiteY7" fmla="*/ 184499 h 2228850"/>
                  <a:gd name="connsiteX8" fmla="*/ 245246 w 1314450"/>
                  <a:gd name="connsiteY8" fmla="*/ 184023 h 2228850"/>
                  <a:gd name="connsiteX9" fmla="*/ 443175 w 1314450"/>
                  <a:gd name="connsiteY9" fmla="*/ 0 h 2228850"/>
                  <a:gd name="connsiteX10" fmla="*/ 744546 w 1314450"/>
                  <a:gd name="connsiteY10" fmla="*/ 75724 h 2228850"/>
                  <a:gd name="connsiteX11" fmla="*/ 837606 w 1314450"/>
                  <a:gd name="connsiteY11" fmla="*/ 189738 h 2228850"/>
                  <a:gd name="connsiteX12" fmla="*/ 1084779 w 1314450"/>
                  <a:gd name="connsiteY12" fmla="*/ 786193 h 2228850"/>
                  <a:gd name="connsiteX13" fmla="*/ 1169838 w 1314450"/>
                  <a:gd name="connsiteY13" fmla="*/ 1044702 h 2228850"/>
                  <a:gd name="connsiteX14" fmla="*/ 1239846 w 1314450"/>
                  <a:gd name="connsiteY14" fmla="*/ 1206532 h 2228850"/>
                  <a:gd name="connsiteX15" fmla="*/ 1313760 w 1314450"/>
                  <a:gd name="connsiteY15" fmla="*/ 1361218 h 2228850"/>
                  <a:gd name="connsiteX16" fmla="*/ 1316332 w 1314450"/>
                  <a:gd name="connsiteY16" fmla="*/ 1366552 h 2228850"/>
                  <a:gd name="connsiteX17" fmla="*/ 667870 w 1314450"/>
                  <a:gd name="connsiteY17" fmla="*/ 1659064 h 2228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314450" h="2228850">
                    <a:moveTo>
                      <a:pt x="667870" y="1659064"/>
                    </a:moveTo>
                    <a:lnTo>
                      <a:pt x="693397" y="1727454"/>
                    </a:lnTo>
                    <a:cubicBezTo>
                      <a:pt x="693397" y="1727454"/>
                      <a:pt x="644058" y="1791462"/>
                      <a:pt x="570334" y="1873853"/>
                    </a:cubicBezTo>
                    <a:cubicBezTo>
                      <a:pt x="546998" y="1899857"/>
                      <a:pt x="521280" y="1927765"/>
                      <a:pt x="493944" y="1956149"/>
                    </a:cubicBezTo>
                    <a:cubicBezTo>
                      <a:pt x="479942" y="1970627"/>
                      <a:pt x="465559" y="1985296"/>
                      <a:pt x="450795" y="1999869"/>
                    </a:cubicBezTo>
                    <a:cubicBezTo>
                      <a:pt x="328494" y="2120360"/>
                      <a:pt x="183905" y="2235232"/>
                      <a:pt x="78368" y="2234375"/>
                    </a:cubicBezTo>
                    <a:cubicBezTo>
                      <a:pt x="-142136" y="2232660"/>
                      <a:pt x="172380" y="357569"/>
                      <a:pt x="175523" y="339090"/>
                    </a:cubicBezTo>
                    <a:cubicBezTo>
                      <a:pt x="182286" y="280035"/>
                      <a:pt x="207336" y="226695"/>
                      <a:pt x="244865" y="184499"/>
                    </a:cubicBezTo>
                    <a:cubicBezTo>
                      <a:pt x="244865" y="184309"/>
                      <a:pt x="245151" y="184213"/>
                      <a:pt x="245246" y="184023"/>
                    </a:cubicBezTo>
                    <a:cubicBezTo>
                      <a:pt x="276107" y="142399"/>
                      <a:pt x="443175" y="0"/>
                      <a:pt x="443175" y="0"/>
                    </a:cubicBezTo>
                    <a:cubicBezTo>
                      <a:pt x="484228" y="26670"/>
                      <a:pt x="744546" y="75724"/>
                      <a:pt x="744546" y="75724"/>
                    </a:cubicBezTo>
                    <a:lnTo>
                      <a:pt x="837606" y="189738"/>
                    </a:lnTo>
                    <a:cubicBezTo>
                      <a:pt x="970956" y="326041"/>
                      <a:pt x="1029058" y="576834"/>
                      <a:pt x="1084779" y="786193"/>
                    </a:cubicBezTo>
                    <a:cubicBezTo>
                      <a:pt x="1110592" y="883349"/>
                      <a:pt x="1139548" y="968026"/>
                      <a:pt x="1169838" y="1044702"/>
                    </a:cubicBezTo>
                    <a:cubicBezTo>
                      <a:pt x="1192793" y="1102805"/>
                      <a:pt x="1216415" y="1156145"/>
                      <a:pt x="1239846" y="1206532"/>
                    </a:cubicBezTo>
                    <a:cubicBezTo>
                      <a:pt x="1265088" y="1260824"/>
                      <a:pt x="1289948" y="1311593"/>
                      <a:pt x="1313760" y="1361218"/>
                    </a:cubicBezTo>
                    <a:cubicBezTo>
                      <a:pt x="1314618" y="1363027"/>
                      <a:pt x="1315475" y="1364742"/>
                      <a:pt x="1316332" y="1366552"/>
                    </a:cubicBezTo>
                    <a:cubicBezTo>
                      <a:pt x="1096590" y="1457516"/>
                      <a:pt x="866276" y="1558671"/>
                      <a:pt x="667870" y="165906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id="{21FE4CDD-17A9-43C5-AAE7-4773D11A81B4}"/>
                  </a:ext>
                </a:extLst>
              </p:cNvPr>
              <p:cNvSpPr/>
              <p:nvPr/>
            </p:nvSpPr>
            <p:spPr>
              <a:xfrm>
                <a:off x="15224525" y="5996686"/>
                <a:ext cx="1647825" cy="1685925"/>
              </a:xfrm>
              <a:custGeom>
                <a:avLst/>
                <a:gdLst>
                  <a:gd name="connsiteX0" fmla="*/ 1651300 w 1647825"/>
                  <a:gd name="connsiteY0" fmla="*/ 580326 h 1685925"/>
                  <a:gd name="connsiteX1" fmla="*/ 1602342 w 1647825"/>
                  <a:gd name="connsiteY1" fmla="*/ 640429 h 1685925"/>
                  <a:gd name="connsiteX2" fmla="*/ 1138284 w 1647825"/>
                  <a:gd name="connsiteY2" fmla="*/ 1208976 h 1685925"/>
                  <a:gd name="connsiteX3" fmla="*/ 855296 w 1647825"/>
                  <a:gd name="connsiteY3" fmla="*/ 1555686 h 1685925"/>
                  <a:gd name="connsiteX4" fmla="*/ 806147 w 1647825"/>
                  <a:gd name="connsiteY4" fmla="*/ 1615884 h 1685925"/>
                  <a:gd name="connsiteX5" fmla="*/ 738710 w 1647825"/>
                  <a:gd name="connsiteY5" fmla="*/ 1662461 h 1685925"/>
                  <a:gd name="connsiteX6" fmla="*/ 441911 w 1647825"/>
                  <a:gd name="connsiteY6" fmla="*/ 1646269 h 1685925"/>
                  <a:gd name="connsiteX7" fmla="*/ 404859 w 1647825"/>
                  <a:gd name="connsiteY7" fmla="*/ 1618075 h 1685925"/>
                  <a:gd name="connsiteX8" fmla="*/ 371236 w 1647825"/>
                  <a:gd name="connsiteY8" fmla="*/ 1587976 h 1685925"/>
                  <a:gd name="connsiteX9" fmla="*/ 191689 w 1647825"/>
                  <a:gd name="connsiteY9" fmla="*/ 1278699 h 1685925"/>
                  <a:gd name="connsiteX10" fmla="*/ 72722 w 1647825"/>
                  <a:gd name="connsiteY10" fmla="*/ 725487 h 1685925"/>
                  <a:gd name="connsiteX11" fmla="*/ 48910 w 1647825"/>
                  <a:gd name="connsiteY11" fmla="*/ 614616 h 1685925"/>
                  <a:gd name="connsiteX12" fmla="*/ 48910 w 1647825"/>
                  <a:gd name="connsiteY12" fmla="*/ 614521 h 1685925"/>
                  <a:gd name="connsiteX13" fmla="*/ 7666 w 1647825"/>
                  <a:gd name="connsiteY13" fmla="*/ 422687 h 1685925"/>
                  <a:gd name="connsiteX14" fmla="*/ 267889 w 1647825"/>
                  <a:gd name="connsiteY14" fmla="*/ 19780 h 1685925"/>
                  <a:gd name="connsiteX15" fmla="*/ 328278 w 1647825"/>
                  <a:gd name="connsiteY15" fmla="*/ 6731 h 1685925"/>
                  <a:gd name="connsiteX16" fmla="*/ 470867 w 1647825"/>
                  <a:gd name="connsiteY16" fmla="*/ 10541 h 1685925"/>
                  <a:gd name="connsiteX17" fmla="*/ 687942 w 1647825"/>
                  <a:gd name="connsiteY17" fmla="*/ 239141 h 1685925"/>
                  <a:gd name="connsiteX18" fmla="*/ 796813 w 1647825"/>
                  <a:gd name="connsiteY18" fmla="*/ 745966 h 1685925"/>
                  <a:gd name="connsiteX19" fmla="*/ 806719 w 1647825"/>
                  <a:gd name="connsiteY19" fmla="*/ 791876 h 1685925"/>
                  <a:gd name="connsiteX20" fmla="*/ 898349 w 1647825"/>
                  <a:gd name="connsiteY20" fmla="*/ 833215 h 1685925"/>
                  <a:gd name="connsiteX21" fmla="*/ 1539858 w 1647825"/>
                  <a:gd name="connsiteY21" fmla="*/ 451643 h 1685925"/>
                  <a:gd name="connsiteX22" fmla="*/ 1557098 w 1647825"/>
                  <a:gd name="connsiteY22" fmla="*/ 456692 h 1685925"/>
                  <a:gd name="connsiteX23" fmla="*/ 1648348 w 1647825"/>
                  <a:gd name="connsiteY23" fmla="*/ 560895 h 1685925"/>
                  <a:gd name="connsiteX24" fmla="*/ 1651300 w 1647825"/>
                  <a:gd name="connsiteY24" fmla="*/ 580326 h 1685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647825" h="1685925">
                    <a:moveTo>
                      <a:pt x="1651300" y="580326"/>
                    </a:moveTo>
                    <a:lnTo>
                      <a:pt x="1602342" y="640429"/>
                    </a:lnTo>
                    <a:lnTo>
                      <a:pt x="1138284" y="1208976"/>
                    </a:lnTo>
                    <a:lnTo>
                      <a:pt x="855296" y="1555686"/>
                    </a:lnTo>
                    <a:lnTo>
                      <a:pt x="806147" y="1615884"/>
                    </a:lnTo>
                    <a:cubicBezTo>
                      <a:pt x="785383" y="1634839"/>
                      <a:pt x="762618" y="1650460"/>
                      <a:pt x="738710" y="1662461"/>
                    </a:cubicBezTo>
                    <a:cubicBezTo>
                      <a:pt x="644889" y="1709801"/>
                      <a:pt x="531541" y="1704467"/>
                      <a:pt x="441911" y="1646269"/>
                    </a:cubicBezTo>
                    <a:cubicBezTo>
                      <a:pt x="429052" y="1638077"/>
                      <a:pt x="416670" y="1628648"/>
                      <a:pt x="404859" y="1618075"/>
                    </a:cubicBezTo>
                    <a:lnTo>
                      <a:pt x="371236" y="1587976"/>
                    </a:lnTo>
                    <a:cubicBezTo>
                      <a:pt x="280272" y="1506442"/>
                      <a:pt x="217312" y="1398143"/>
                      <a:pt x="191689" y="1278699"/>
                    </a:cubicBezTo>
                    <a:lnTo>
                      <a:pt x="72722" y="725487"/>
                    </a:lnTo>
                    <a:lnTo>
                      <a:pt x="48910" y="614616"/>
                    </a:lnTo>
                    <a:lnTo>
                      <a:pt x="48910" y="614521"/>
                    </a:lnTo>
                    <a:lnTo>
                      <a:pt x="7666" y="422687"/>
                    </a:lnTo>
                    <a:cubicBezTo>
                      <a:pt x="-31767" y="239617"/>
                      <a:pt x="84819" y="59118"/>
                      <a:pt x="267889" y="19780"/>
                    </a:cubicBezTo>
                    <a:lnTo>
                      <a:pt x="328278" y="6731"/>
                    </a:lnTo>
                    <a:cubicBezTo>
                      <a:pt x="377141" y="-3652"/>
                      <a:pt x="425719" y="-1747"/>
                      <a:pt x="470867" y="10541"/>
                    </a:cubicBezTo>
                    <a:cubicBezTo>
                      <a:pt x="576690" y="39116"/>
                      <a:pt x="663272" y="124555"/>
                      <a:pt x="687942" y="239141"/>
                    </a:cubicBezTo>
                    <a:lnTo>
                      <a:pt x="796813" y="745966"/>
                    </a:lnTo>
                    <a:lnTo>
                      <a:pt x="806719" y="791876"/>
                    </a:lnTo>
                    <a:cubicBezTo>
                      <a:pt x="815577" y="832929"/>
                      <a:pt x="861678" y="853789"/>
                      <a:pt x="898349" y="833215"/>
                    </a:cubicBezTo>
                    <a:lnTo>
                      <a:pt x="1539858" y="451643"/>
                    </a:lnTo>
                    <a:cubicBezTo>
                      <a:pt x="1546049" y="448024"/>
                      <a:pt x="1553955" y="450310"/>
                      <a:pt x="1557098" y="456692"/>
                    </a:cubicBezTo>
                    <a:cubicBezTo>
                      <a:pt x="1578625" y="502412"/>
                      <a:pt x="1609771" y="536416"/>
                      <a:pt x="1648348" y="560895"/>
                    </a:cubicBezTo>
                    <a:cubicBezTo>
                      <a:pt x="1655110" y="565086"/>
                      <a:pt x="1656349" y="574230"/>
                      <a:pt x="1651300" y="58032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900"/>
              </a:p>
            </p:txBody>
          </p:sp>
        </p:grp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393388B8-4BAC-470A-8FAC-D32B5FB172D0}"/>
                </a:ext>
              </a:extLst>
            </p:cNvPr>
            <p:cNvSpPr/>
            <p:nvPr/>
          </p:nvSpPr>
          <p:spPr>
            <a:xfrm>
              <a:off x="15265750" y="6611302"/>
              <a:ext cx="400050" cy="1190625"/>
            </a:xfrm>
            <a:custGeom>
              <a:avLst/>
              <a:gdLst>
                <a:gd name="connsiteX0" fmla="*/ 400686 w 400050"/>
                <a:gd name="connsiteY0" fmla="*/ 1031653 h 1190625"/>
                <a:gd name="connsiteX1" fmla="*/ 327534 w 400050"/>
                <a:gd name="connsiteY1" fmla="*/ 1116425 h 1190625"/>
                <a:gd name="connsiteX2" fmla="*/ 251143 w 400050"/>
                <a:gd name="connsiteY2" fmla="*/ 1198721 h 1190625"/>
                <a:gd name="connsiteX3" fmla="*/ 135224 w 400050"/>
                <a:gd name="connsiteY3" fmla="*/ 1079754 h 1190625"/>
                <a:gd name="connsiteX4" fmla="*/ 7684 w 400050"/>
                <a:gd name="connsiteY4" fmla="*/ 0 h 1190625"/>
                <a:gd name="connsiteX5" fmla="*/ 31497 w 400050"/>
                <a:gd name="connsiteY5" fmla="*/ 110871 h 1190625"/>
                <a:gd name="connsiteX6" fmla="*/ 150464 w 400050"/>
                <a:gd name="connsiteY6" fmla="*/ 664083 h 1190625"/>
                <a:gd name="connsiteX7" fmla="*/ 330010 w 400050"/>
                <a:gd name="connsiteY7" fmla="*/ 973360 h 1190625"/>
                <a:gd name="connsiteX8" fmla="*/ 363633 w 400050"/>
                <a:gd name="connsiteY8" fmla="*/ 1003459 h 1190625"/>
                <a:gd name="connsiteX9" fmla="*/ 400686 w 400050"/>
                <a:gd name="connsiteY9" fmla="*/ 1031653 h 1190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0050" h="1190625">
                  <a:moveTo>
                    <a:pt x="400686" y="1031653"/>
                  </a:moveTo>
                  <a:cubicBezTo>
                    <a:pt x="380969" y="1055370"/>
                    <a:pt x="356109" y="1084612"/>
                    <a:pt x="327534" y="1116425"/>
                  </a:cubicBezTo>
                  <a:cubicBezTo>
                    <a:pt x="304197" y="1142429"/>
                    <a:pt x="278480" y="1170337"/>
                    <a:pt x="251143" y="1198721"/>
                  </a:cubicBezTo>
                  <a:cubicBezTo>
                    <a:pt x="208471" y="1168146"/>
                    <a:pt x="168942" y="1128998"/>
                    <a:pt x="135224" y="1079754"/>
                  </a:cubicBezTo>
                  <a:cubicBezTo>
                    <a:pt x="-45846" y="815054"/>
                    <a:pt x="7017" y="10287"/>
                    <a:pt x="7684" y="0"/>
                  </a:cubicBezTo>
                  <a:lnTo>
                    <a:pt x="31497" y="110871"/>
                  </a:lnTo>
                  <a:lnTo>
                    <a:pt x="150464" y="664083"/>
                  </a:lnTo>
                  <a:cubicBezTo>
                    <a:pt x="176086" y="783526"/>
                    <a:pt x="239046" y="891826"/>
                    <a:pt x="330010" y="973360"/>
                  </a:cubicBezTo>
                  <a:lnTo>
                    <a:pt x="363633" y="1003459"/>
                  </a:lnTo>
                  <a:cubicBezTo>
                    <a:pt x="375445" y="1014031"/>
                    <a:pt x="387827" y="1023461"/>
                    <a:pt x="400686" y="1031653"/>
                  </a:cubicBezTo>
                  <a:close/>
                </a:path>
              </a:pathLst>
            </a:custGeom>
            <a:solidFill>
              <a:srgbClr val="000000">
                <a:alpha val="8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77DE01D-B726-466C-BA57-59F8D8DFE704}"/>
              </a:ext>
            </a:extLst>
          </p:cNvPr>
          <p:cNvGrpSpPr/>
          <p:nvPr/>
        </p:nvGrpSpPr>
        <p:grpSpPr>
          <a:xfrm>
            <a:off x="6096000" y="2460143"/>
            <a:ext cx="1339097" cy="1803858"/>
            <a:chOff x="10226579" y="4729162"/>
            <a:chExt cx="3928256" cy="4252341"/>
          </a:xfrm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86E4403-43EE-4E41-8652-554E5347AE8C}"/>
                </a:ext>
              </a:extLst>
            </p:cNvPr>
            <p:cNvSpPr/>
            <p:nvPr/>
          </p:nvSpPr>
          <p:spPr>
            <a:xfrm>
              <a:off x="12383185" y="4729162"/>
              <a:ext cx="1771650" cy="3457575"/>
            </a:xfrm>
            <a:custGeom>
              <a:avLst/>
              <a:gdLst>
                <a:gd name="connsiteX0" fmla="*/ 771570 w 1771650"/>
                <a:gd name="connsiteY0" fmla="*/ 392525 h 3457575"/>
                <a:gd name="connsiteX1" fmla="*/ 577450 w 1771650"/>
                <a:gd name="connsiteY1" fmla="*/ 662369 h 3457575"/>
                <a:gd name="connsiteX2" fmla="*/ 379235 w 1771650"/>
                <a:gd name="connsiteY2" fmla="*/ 977646 h 3457575"/>
                <a:gd name="connsiteX3" fmla="*/ 561924 w 1771650"/>
                <a:gd name="connsiteY3" fmla="*/ 1253395 h 3457575"/>
                <a:gd name="connsiteX4" fmla="*/ 623647 w 1771650"/>
                <a:gd name="connsiteY4" fmla="*/ 1288542 h 3457575"/>
                <a:gd name="connsiteX5" fmla="*/ 564591 w 1771650"/>
                <a:gd name="connsiteY5" fmla="*/ 1340263 h 3457575"/>
                <a:gd name="connsiteX6" fmla="*/ 544113 w 1771650"/>
                <a:gd name="connsiteY6" fmla="*/ 1323594 h 3457575"/>
                <a:gd name="connsiteX7" fmla="*/ 318180 w 1771650"/>
                <a:gd name="connsiteY7" fmla="*/ 1113568 h 3457575"/>
                <a:gd name="connsiteX8" fmla="*/ 224073 w 1771650"/>
                <a:gd name="connsiteY8" fmla="*/ 1580864 h 3457575"/>
                <a:gd name="connsiteX9" fmla="*/ 450863 w 1771650"/>
                <a:gd name="connsiteY9" fmla="*/ 1726978 h 3457575"/>
                <a:gd name="connsiteX10" fmla="*/ 646030 w 1771650"/>
                <a:gd name="connsiteY10" fmla="*/ 1830324 h 3457575"/>
                <a:gd name="connsiteX11" fmla="*/ 682987 w 1771650"/>
                <a:gd name="connsiteY11" fmla="*/ 1855946 h 3457575"/>
                <a:gd name="connsiteX12" fmla="*/ 569830 w 1771650"/>
                <a:gd name="connsiteY12" fmla="*/ 1820609 h 3457575"/>
                <a:gd name="connsiteX13" fmla="*/ 445148 w 1771650"/>
                <a:gd name="connsiteY13" fmla="*/ 1754029 h 3457575"/>
                <a:gd name="connsiteX14" fmla="*/ 220453 w 1771650"/>
                <a:gd name="connsiteY14" fmla="*/ 1615631 h 3457575"/>
                <a:gd name="connsiteX15" fmla="*/ 217024 w 1771650"/>
                <a:gd name="connsiteY15" fmla="*/ 1652111 h 3457575"/>
                <a:gd name="connsiteX16" fmla="*/ 207499 w 1771650"/>
                <a:gd name="connsiteY16" fmla="*/ 1743075 h 3457575"/>
                <a:gd name="connsiteX17" fmla="*/ 414858 w 1771650"/>
                <a:gd name="connsiteY17" fmla="*/ 1899857 h 3457575"/>
                <a:gd name="connsiteX18" fmla="*/ 620598 w 1771650"/>
                <a:gd name="connsiteY18" fmla="*/ 2010442 h 3457575"/>
                <a:gd name="connsiteX19" fmla="*/ 659651 w 1771650"/>
                <a:gd name="connsiteY19" fmla="*/ 2044541 h 3457575"/>
                <a:gd name="connsiteX20" fmla="*/ 537540 w 1771650"/>
                <a:gd name="connsiteY20" fmla="*/ 2031968 h 3457575"/>
                <a:gd name="connsiteX21" fmla="*/ 403047 w 1771650"/>
                <a:gd name="connsiteY21" fmla="*/ 1958245 h 3457575"/>
                <a:gd name="connsiteX22" fmla="*/ 199022 w 1771650"/>
                <a:gd name="connsiteY22" fmla="*/ 1814608 h 3457575"/>
                <a:gd name="connsiteX23" fmla="*/ 120726 w 1771650"/>
                <a:gd name="connsiteY23" fmla="*/ 2188750 h 3457575"/>
                <a:gd name="connsiteX24" fmla="*/ 84627 w 1771650"/>
                <a:gd name="connsiteY24" fmla="*/ 2297906 h 3457575"/>
                <a:gd name="connsiteX25" fmla="*/ 121774 w 1771650"/>
                <a:gd name="connsiteY25" fmla="*/ 2312861 h 3457575"/>
                <a:gd name="connsiteX26" fmla="*/ 267793 w 1771650"/>
                <a:gd name="connsiteY26" fmla="*/ 2409539 h 3457575"/>
                <a:gd name="connsiteX27" fmla="*/ 54528 w 1771650"/>
                <a:gd name="connsiteY27" fmla="*/ 2382393 h 3457575"/>
                <a:gd name="connsiteX28" fmla="*/ 46431 w 1771650"/>
                <a:gd name="connsiteY28" fmla="*/ 2404872 h 3457575"/>
                <a:gd name="connsiteX29" fmla="*/ 235 w 1771650"/>
                <a:gd name="connsiteY29" fmla="*/ 2579370 h 3457575"/>
                <a:gd name="connsiteX30" fmla="*/ 373139 w 1771650"/>
                <a:gd name="connsiteY30" fmla="*/ 3178683 h 3457575"/>
                <a:gd name="connsiteX31" fmla="*/ 341706 w 1771650"/>
                <a:gd name="connsiteY31" fmla="*/ 3332607 h 3457575"/>
                <a:gd name="connsiteX32" fmla="*/ 287890 w 1771650"/>
                <a:gd name="connsiteY32" fmla="*/ 3435477 h 3457575"/>
                <a:gd name="connsiteX33" fmla="*/ 354280 w 1771650"/>
                <a:gd name="connsiteY33" fmla="*/ 3465862 h 3457575"/>
                <a:gd name="connsiteX34" fmla="*/ 418192 w 1771650"/>
                <a:gd name="connsiteY34" fmla="*/ 3289459 h 3457575"/>
                <a:gd name="connsiteX35" fmla="*/ 449911 w 1771650"/>
                <a:gd name="connsiteY35" fmla="*/ 3257169 h 3457575"/>
                <a:gd name="connsiteX36" fmla="*/ 526111 w 1771650"/>
                <a:gd name="connsiteY36" fmla="*/ 3208591 h 3457575"/>
                <a:gd name="connsiteX37" fmla="*/ 547542 w 1771650"/>
                <a:gd name="connsiteY37" fmla="*/ 3209544 h 3457575"/>
                <a:gd name="connsiteX38" fmla="*/ 1135806 w 1771650"/>
                <a:gd name="connsiteY38" fmla="*/ 2900267 h 3457575"/>
                <a:gd name="connsiteX39" fmla="*/ 774237 w 1771650"/>
                <a:gd name="connsiteY39" fmla="*/ 2855786 h 3457575"/>
                <a:gd name="connsiteX40" fmla="*/ 670890 w 1771650"/>
                <a:gd name="connsiteY40" fmla="*/ 2780729 h 3457575"/>
                <a:gd name="connsiteX41" fmla="*/ 715467 w 1771650"/>
                <a:gd name="connsiteY41" fmla="*/ 2785967 h 3457575"/>
                <a:gd name="connsiteX42" fmla="*/ 1152856 w 1771650"/>
                <a:gd name="connsiteY42" fmla="*/ 2872264 h 3457575"/>
                <a:gd name="connsiteX43" fmla="*/ 1244105 w 1771650"/>
                <a:gd name="connsiteY43" fmla="*/ 2717292 h 3457575"/>
                <a:gd name="connsiteX44" fmla="*/ 1246200 w 1771650"/>
                <a:gd name="connsiteY44" fmla="*/ 2714149 h 3457575"/>
                <a:gd name="connsiteX45" fmla="*/ 1333640 w 1771650"/>
                <a:gd name="connsiteY45" fmla="*/ 2530983 h 3457575"/>
                <a:gd name="connsiteX46" fmla="*/ 1098944 w 1771650"/>
                <a:gd name="connsiteY46" fmla="*/ 2531936 h 3457575"/>
                <a:gd name="connsiteX47" fmla="*/ 982834 w 1771650"/>
                <a:gd name="connsiteY47" fmla="*/ 2508409 h 3457575"/>
                <a:gd name="connsiteX48" fmla="*/ 1027411 w 1771650"/>
                <a:gd name="connsiteY48" fmla="*/ 2503837 h 3457575"/>
                <a:gd name="connsiteX49" fmla="*/ 1343832 w 1771650"/>
                <a:gd name="connsiteY49" fmla="*/ 2502599 h 3457575"/>
                <a:gd name="connsiteX50" fmla="*/ 1392409 w 1771650"/>
                <a:gd name="connsiteY50" fmla="*/ 2335054 h 3457575"/>
                <a:gd name="connsiteX51" fmla="*/ 1047985 w 1771650"/>
                <a:gd name="connsiteY51" fmla="*/ 2404205 h 3457575"/>
                <a:gd name="connsiteX52" fmla="*/ 939591 w 1771650"/>
                <a:gd name="connsiteY52" fmla="*/ 2374773 h 3457575"/>
                <a:gd name="connsiteX53" fmla="*/ 984263 w 1771650"/>
                <a:gd name="connsiteY53" fmla="*/ 2358581 h 3457575"/>
                <a:gd name="connsiteX54" fmla="*/ 1407649 w 1771650"/>
                <a:gd name="connsiteY54" fmla="*/ 2272189 h 3457575"/>
                <a:gd name="connsiteX55" fmla="*/ 1438415 w 1771650"/>
                <a:gd name="connsiteY55" fmla="*/ 2137505 h 3457575"/>
                <a:gd name="connsiteX56" fmla="*/ 1478230 w 1771650"/>
                <a:gd name="connsiteY56" fmla="*/ 1923860 h 3457575"/>
                <a:gd name="connsiteX57" fmla="*/ 1082466 w 1771650"/>
                <a:gd name="connsiteY57" fmla="*/ 1988439 h 3457575"/>
                <a:gd name="connsiteX58" fmla="*/ 964165 w 1771650"/>
                <a:gd name="connsiteY58" fmla="*/ 1980629 h 3457575"/>
                <a:gd name="connsiteX59" fmla="*/ 1007790 w 1771650"/>
                <a:gd name="connsiteY59" fmla="*/ 1970246 h 3457575"/>
                <a:gd name="connsiteX60" fmla="*/ 1483182 w 1771650"/>
                <a:gd name="connsiteY60" fmla="*/ 1891379 h 3457575"/>
                <a:gd name="connsiteX61" fmla="*/ 1548905 w 1771650"/>
                <a:gd name="connsiteY61" fmla="*/ 1500283 h 3457575"/>
                <a:gd name="connsiteX62" fmla="*/ 1246582 w 1771650"/>
                <a:gd name="connsiteY62" fmla="*/ 1569911 h 3457575"/>
                <a:gd name="connsiteX63" fmla="*/ 1222674 w 1771650"/>
                <a:gd name="connsiteY63" fmla="*/ 1495139 h 3457575"/>
                <a:gd name="connsiteX64" fmla="*/ 1585100 w 1771650"/>
                <a:gd name="connsiteY64" fmla="*/ 1363313 h 3457575"/>
                <a:gd name="connsiteX65" fmla="*/ 1748835 w 1771650"/>
                <a:gd name="connsiteY65" fmla="*/ 933260 h 3457575"/>
                <a:gd name="connsiteX66" fmla="*/ 1516806 w 1771650"/>
                <a:gd name="connsiteY66" fmla="*/ 959453 h 3457575"/>
                <a:gd name="connsiteX67" fmla="*/ 1461275 w 1771650"/>
                <a:gd name="connsiteY67" fmla="*/ 923639 h 3457575"/>
                <a:gd name="connsiteX68" fmla="*/ 1765599 w 1771650"/>
                <a:gd name="connsiteY68" fmla="*/ 854869 h 3457575"/>
                <a:gd name="connsiteX69" fmla="*/ 1765599 w 1771650"/>
                <a:gd name="connsiteY69" fmla="*/ 854774 h 3457575"/>
                <a:gd name="connsiteX70" fmla="*/ 1772457 w 1771650"/>
                <a:gd name="connsiteY70" fmla="*/ 678085 h 3457575"/>
                <a:gd name="connsiteX71" fmla="*/ 1560049 w 1771650"/>
                <a:gd name="connsiteY71" fmla="*/ 738188 h 3457575"/>
                <a:gd name="connsiteX72" fmla="*/ 1501947 w 1771650"/>
                <a:gd name="connsiteY72" fmla="*/ 706565 h 3457575"/>
                <a:gd name="connsiteX73" fmla="*/ 1768361 w 1771650"/>
                <a:gd name="connsiteY73" fmla="*/ 600742 h 3457575"/>
                <a:gd name="connsiteX74" fmla="*/ 1721879 w 1771650"/>
                <a:gd name="connsiteY74" fmla="*/ 314325 h 3457575"/>
                <a:gd name="connsiteX75" fmla="*/ 1741691 w 1771650"/>
                <a:gd name="connsiteY75" fmla="*/ 0 h 3457575"/>
                <a:gd name="connsiteX76" fmla="*/ 1291921 w 1771650"/>
                <a:gd name="connsiteY76" fmla="*/ 48673 h 3457575"/>
                <a:gd name="connsiteX77" fmla="*/ 1005408 w 1771650"/>
                <a:gd name="connsiteY77" fmla="*/ 186404 h 3457575"/>
                <a:gd name="connsiteX78" fmla="*/ 1005313 w 1771650"/>
                <a:gd name="connsiteY78" fmla="*/ 186595 h 3457575"/>
                <a:gd name="connsiteX79" fmla="*/ 1030173 w 1771650"/>
                <a:gd name="connsiteY79" fmla="*/ 428911 h 3457575"/>
                <a:gd name="connsiteX80" fmla="*/ 1076179 w 1771650"/>
                <a:gd name="connsiteY80" fmla="*/ 508254 h 3457575"/>
                <a:gd name="connsiteX81" fmla="*/ 1016076 w 1771650"/>
                <a:gd name="connsiteY81" fmla="*/ 480536 h 3457575"/>
                <a:gd name="connsiteX82" fmla="*/ 1003980 w 1771650"/>
                <a:gd name="connsiteY82" fmla="*/ 452723 h 3457575"/>
                <a:gd name="connsiteX83" fmla="*/ 916064 w 1771650"/>
                <a:gd name="connsiteY83" fmla="*/ 258985 h 3457575"/>
                <a:gd name="connsiteX84" fmla="*/ 915873 w 1771650"/>
                <a:gd name="connsiteY84" fmla="*/ 258890 h 3457575"/>
                <a:gd name="connsiteX85" fmla="*/ 847579 w 1771650"/>
                <a:gd name="connsiteY85" fmla="*/ 317468 h 3457575"/>
                <a:gd name="connsiteX86" fmla="*/ 844055 w 1771650"/>
                <a:gd name="connsiteY86" fmla="*/ 320421 h 3457575"/>
                <a:gd name="connsiteX87" fmla="*/ 905015 w 1771650"/>
                <a:gd name="connsiteY87" fmla="*/ 551974 h 3457575"/>
                <a:gd name="connsiteX88" fmla="*/ 983787 w 1771650"/>
                <a:gd name="connsiteY88" fmla="*/ 698183 h 3457575"/>
                <a:gd name="connsiteX89" fmla="*/ 923589 w 1771650"/>
                <a:gd name="connsiteY89" fmla="*/ 670465 h 3457575"/>
                <a:gd name="connsiteX90" fmla="*/ 879583 w 1771650"/>
                <a:gd name="connsiteY90" fmla="*/ 580454 h 3457575"/>
                <a:gd name="connsiteX91" fmla="*/ 771570 w 1771650"/>
                <a:gd name="connsiteY91" fmla="*/ 392525 h 345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771650" h="3457575">
                  <a:moveTo>
                    <a:pt x="771570" y="392525"/>
                  </a:moveTo>
                  <a:cubicBezTo>
                    <a:pt x="697941" y="475107"/>
                    <a:pt x="636791" y="573405"/>
                    <a:pt x="577450" y="662369"/>
                  </a:cubicBezTo>
                  <a:cubicBezTo>
                    <a:pt x="508965" y="764858"/>
                    <a:pt x="436861" y="867632"/>
                    <a:pt x="379235" y="977646"/>
                  </a:cubicBezTo>
                  <a:cubicBezTo>
                    <a:pt x="388474" y="1020223"/>
                    <a:pt x="426860" y="1161193"/>
                    <a:pt x="561924" y="1253395"/>
                  </a:cubicBezTo>
                  <a:cubicBezTo>
                    <a:pt x="580498" y="1266158"/>
                    <a:pt x="601072" y="1278064"/>
                    <a:pt x="623647" y="1288542"/>
                  </a:cubicBezTo>
                  <a:cubicBezTo>
                    <a:pt x="839388" y="1389031"/>
                    <a:pt x="629362" y="1384173"/>
                    <a:pt x="564591" y="1340263"/>
                  </a:cubicBezTo>
                  <a:cubicBezTo>
                    <a:pt x="558305" y="1335977"/>
                    <a:pt x="551542" y="1330357"/>
                    <a:pt x="544113" y="1323594"/>
                  </a:cubicBezTo>
                  <a:cubicBezTo>
                    <a:pt x="482296" y="1266825"/>
                    <a:pt x="384759" y="1132618"/>
                    <a:pt x="318180" y="1113568"/>
                  </a:cubicBezTo>
                  <a:cubicBezTo>
                    <a:pt x="262839" y="1263396"/>
                    <a:pt x="240170" y="1422368"/>
                    <a:pt x="224073" y="1580864"/>
                  </a:cubicBezTo>
                  <a:cubicBezTo>
                    <a:pt x="253410" y="1601534"/>
                    <a:pt x="349326" y="1666113"/>
                    <a:pt x="450863" y="1726978"/>
                  </a:cubicBezTo>
                  <a:cubicBezTo>
                    <a:pt x="519633" y="1768031"/>
                    <a:pt x="590881" y="1807464"/>
                    <a:pt x="646030" y="1830324"/>
                  </a:cubicBezTo>
                  <a:cubicBezTo>
                    <a:pt x="662032" y="1837182"/>
                    <a:pt x="676224" y="1846231"/>
                    <a:pt x="682987" y="1855946"/>
                  </a:cubicBezTo>
                  <a:cubicBezTo>
                    <a:pt x="692036" y="1868996"/>
                    <a:pt x="682987" y="1876044"/>
                    <a:pt x="569830" y="1820609"/>
                  </a:cubicBezTo>
                  <a:cubicBezTo>
                    <a:pt x="528778" y="1800511"/>
                    <a:pt x="486296" y="1777556"/>
                    <a:pt x="445148" y="1754029"/>
                  </a:cubicBezTo>
                  <a:cubicBezTo>
                    <a:pt x="353613" y="1701927"/>
                    <a:pt x="268650" y="1647349"/>
                    <a:pt x="220453" y="1615631"/>
                  </a:cubicBezTo>
                  <a:cubicBezTo>
                    <a:pt x="219405" y="1627727"/>
                    <a:pt x="218167" y="1639919"/>
                    <a:pt x="217024" y="1652111"/>
                  </a:cubicBezTo>
                  <a:cubicBezTo>
                    <a:pt x="214072" y="1682687"/>
                    <a:pt x="211023" y="1712976"/>
                    <a:pt x="207499" y="1743075"/>
                  </a:cubicBezTo>
                  <a:cubicBezTo>
                    <a:pt x="254934" y="1782604"/>
                    <a:pt x="333229" y="1844707"/>
                    <a:pt x="414858" y="1899857"/>
                  </a:cubicBezTo>
                  <a:cubicBezTo>
                    <a:pt x="487153" y="1948910"/>
                    <a:pt x="562210" y="1992535"/>
                    <a:pt x="620598" y="2010442"/>
                  </a:cubicBezTo>
                  <a:cubicBezTo>
                    <a:pt x="637934" y="2015776"/>
                    <a:pt x="652983" y="2027777"/>
                    <a:pt x="659651" y="2044541"/>
                  </a:cubicBezTo>
                  <a:cubicBezTo>
                    <a:pt x="669081" y="2067592"/>
                    <a:pt x="658794" y="2087785"/>
                    <a:pt x="537540" y="2031968"/>
                  </a:cubicBezTo>
                  <a:cubicBezTo>
                    <a:pt x="493154" y="2011585"/>
                    <a:pt x="447339" y="1985867"/>
                    <a:pt x="403047" y="1958245"/>
                  </a:cubicBezTo>
                  <a:cubicBezTo>
                    <a:pt x="324847" y="1909667"/>
                    <a:pt x="251314" y="1855280"/>
                    <a:pt x="199022" y="1814608"/>
                  </a:cubicBezTo>
                  <a:cubicBezTo>
                    <a:pt x="182544" y="1941005"/>
                    <a:pt x="159398" y="2064639"/>
                    <a:pt x="120726" y="2188750"/>
                  </a:cubicBezTo>
                  <a:cubicBezTo>
                    <a:pt x="109297" y="2225421"/>
                    <a:pt x="97200" y="2261711"/>
                    <a:pt x="84627" y="2297906"/>
                  </a:cubicBezTo>
                  <a:cubicBezTo>
                    <a:pt x="97200" y="2303145"/>
                    <a:pt x="109582" y="2308098"/>
                    <a:pt x="121774" y="2312861"/>
                  </a:cubicBezTo>
                  <a:cubicBezTo>
                    <a:pt x="185306" y="2337626"/>
                    <a:pt x="241122" y="2372582"/>
                    <a:pt x="267793" y="2409539"/>
                  </a:cubicBezTo>
                  <a:cubicBezTo>
                    <a:pt x="296558" y="2449259"/>
                    <a:pt x="281032" y="2475262"/>
                    <a:pt x="54528" y="2382393"/>
                  </a:cubicBezTo>
                  <a:cubicBezTo>
                    <a:pt x="51861" y="2389918"/>
                    <a:pt x="49194" y="2397347"/>
                    <a:pt x="46431" y="2404872"/>
                  </a:cubicBezTo>
                  <a:cubicBezTo>
                    <a:pt x="26143" y="2460212"/>
                    <a:pt x="-2908" y="2518982"/>
                    <a:pt x="235" y="2579370"/>
                  </a:cubicBezTo>
                  <a:cubicBezTo>
                    <a:pt x="4998" y="2672144"/>
                    <a:pt x="52337" y="3065050"/>
                    <a:pt x="373139" y="3178683"/>
                  </a:cubicBezTo>
                  <a:cubicBezTo>
                    <a:pt x="377139" y="3230023"/>
                    <a:pt x="361042" y="3286030"/>
                    <a:pt x="341706" y="3332607"/>
                  </a:cubicBezTo>
                  <a:cubicBezTo>
                    <a:pt x="317322" y="3391662"/>
                    <a:pt x="287890" y="3435477"/>
                    <a:pt x="287890" y="3435477"/>
                  </a:cubicBezTo>
                  <a:lnTo>
                    <a:pt x="354280" y="3465862"/>
                  </a:lnTo>
                  <a:cubicBezTo>
                    <a:pt x="355804" y="3386995"/>
                    <a:pt x="384569" y="3329749"/>
                    <a:pt x="418192" y="3289459"/>
                  </a:cubicBezTo>
                  <a:cubicBezTo>
                    <a:pt x="428479" y="3277076"/>
                    <a:pt x="439338" y="3266313"/>
                    <a:pt x="449911" y="3257169"/>
                  </a:cubicBezTo>
                  <a:cubicBezTo>
                    <a:pt x="489344" y="3222593"/>
                    <a:pt x="526111" y="3208591"/>
                    <a:pt x="526111" y="3208591"/>
                  </a:cubicBezTo>
                  <a:cubicBezTo>
                    <a:pt x="533159" y="3209068"/>
                    <a:pt x="540303" y="3209354"/>
                    <a:pt x="547542" y="3209544"/>
                  </a:cubicBezTo>
                  <a:cubicBezTo>
                    <a:pt x="890728" y="3218498"/>
                    <a:pt x="1035222" y="3061526"/>
                    <a:pt x="1135806" y="2900267"/>
                  </a:cubicBezTo>
                  <a:cubicBezTo>
                    <a:pt x="1044937" y="2886647"/>
                    <a:pt x="895776" y="2888933"/>
                    <a:pt x="774237" y="2855786"/>
                  </a:cubicBezTo>
                  <a:cubicBezTo>
                    <a:pt x="652698" y="2822639"/>
                    <a:pt x="655365" y="2784634"/>
                    <a:pt x="670890" y="2780729"/>
                  </a:cubicBezTo>
                  <a:cubicBezTo>
                    <a:pt x="682225" y="2777966"/>
                    <a:pt x="698894" y="2780443"/>
                    <a:pt x="715467" y="2785967"/>
                  </a:cubicBezTo>
                  <a:cubicBezTo>
                    <a:pt x="833006" y="2826258"/>
                    <a:pt x="1050938" y="2858929"/>
                    <a:pt x="1152856" y="2872264"/>
                  </a:cubicBezTo>
                  <a:cubicBezTo>
                    <a:pt x="1185336" y="2817971"/>
                    <a:pt x="1213815" y="2764155"/>
                    <a:pt x="1244105" y="2717292"/>
                  </a:cubicBezTo>
                  <a:cubicBezTo>
                    <a:pt x="1244867" y="2716245"/>
                    <a:pt x="1245439" y="2715292"/>
                    <a:pt x="1246200" y="2714149"/>
                  </a:cubicBezTo>
                  <a:cubicBezTo>
                    <a:pt x="1281633" y="2657856"/>
                    <a:pt x="1310113" y="2595848"/>
                    <a:pt x="1333640" y="2530983"/>
                  </a:cubicBezTo>
                  <a:cubicBezTo>
                    <a:pt x="1259155" y="2534126"/>
                    <a:pt x="1175430" y="2535555"/>
                    <a:pt x="1098944" y="2531936"/>
                  </a:cubicBezTo>
                  <a:cubicBezTo>
                    <a:pt x="973023" y="2526030"/>
                    <a:pt x="968451" y="2515553"/>
                    <a:pt x="982834" y="2508409"/>
                  </a:cubicBezTo>
                  <a:cubicBezTo>
                    <a:pt x="993216" y="2503265"/>
                    <a:pt x="1010076" y="2502027"/>
                    <a:pt x="1027411" y="2503837"/>
                  </a:cubicBezTo>
                  <a:cubicBezTo>
                    <a:pt x="1110850" y="2512981"/>
                    <a:pt x="1238390" y="2508885"/>
                    <a:pt x="1343832" y="2502599"/>
                  </a:cubicBezTo>
                  <a:cubicBezTo>
                    <a:pt x="1362691" y="2447830"/>
                    <a:pt x="1378407" y="2391537"/>
                    <a:pt x="1392409" y="2335054"/>
                  </a:cubicBezTo>
                  <a:cubicBezTo>
                    <a:pt x="1300874" y="2362010"/>
                    <a:pt x="1164286" y="2396966"/>
                    <a:pt x="1047985" y="2404205"/>
                  </a:cubicBezTo>
                  <a:cubicBezTo>
                    <a:pt x="926161" y="2412016"/>
                    <a:pt x="924065" y="2391347"/>
                    <a:pt x="939591" y="2374773"/>
                  </a:cubicBezTo>
                  <a:cubicBezTo>
                    <a:pt x="951021" y="2362581"/>
                    <a:pt x="967689" y="2357438"/>
                    <a:pt x="984263" y="2358581"/>
                  </a:cubicBezTo>
                  <a:cubicBezTo>
                    <a:pt x="1096467" y="2366486"/>
                    <a:pt x="1300112" y="2307527"/>
                    <a:pt x="1407649" y="2272189"/>
                  </a:cubicBezTo>
                  <a:cubicBezTo>
                    <a:pt x="1418317" y="2226469"/>
                    <a:pt x="1428414" y="2181225"/>
                    <a:pt x="1438415" y="2137505"/>
                  </a:cubicBezTo>
                  <a:cubicBezTo>
                    <a:pt x="1454512" y="2067020"/>
                    <a:pt x="1466895" y="1995583"/>
                    <a:pt x="1478230" y="1923860"/>
                  </a:cubicBezTo>
                  <a:cubicBezTo>
                    <a:pt x="1395076" y="1941862"/>
                    <a:pt x="1226865" y="1975771"/>
                    <a:pt x="1082466" y="1988439"/>
                  </a:cubicBezTo>
                  <a:cubicBezTo>
                    <a:pt x="956926" y="1999488"/>
                    <a:pt x="950925" y="1989582"/>
                    <a:pt x="964165" y="1980629"/>
                  </a:cubicBezTo>
                  <a:cubicBezTo>
                    <a:pt x="973786" y="1974247"/>
                    <a:pt x="990264" y="1970532"/>
                    <a:pt x="1007790" y="1970246"/>
                  </a:cubicBezTo>
                  <a:cubicBezTo>
                    <a:pt x="1149331" y="1966722"/>
                    <a:pt x="1410888" y="1908810"/>
                    <a:pt x="1483182" y="1891379"/>
                  </a:cubicBezTo>
                  <a:cubicBezTo>
                    <a:pt x="1502995" y="1760506"/>
                    <a:pt x="1519854" y="1628966"/>
                    <a:pt x="1548905" y="1500283"/>
                  </a:cubicBezTo>
                  <a:cubicBezTo>
                    <a:pt x="1464228" y="1499045"/>
                    <a:pt x="1310208" y="1566482"/>
                    <a:pt x="1246582" y="1569911"/>
                  </a:cubicBezTo>
                  <a:cubicBezTo>
                    <a:pt x="1168286" y="1574006"/>
                    <a:pt x="985978" y="1469612"/>
                    <a:pt x="1222674" y="1495139"/>
                  </a:cubicBezTo>
                  <a:cubicBezTo>
                    <a:pt x="1413459" y="1515809"/>
                    <a:pt x="1541571" y="1406747"/>
                    <a:pt x="1585100" y="1363313"/>
                  </a:cubicBezTo>
                  <a:cubicBezTo>
                    <a:pt x="1631582" y="1218819"/>
                    <a:pt x="1709592" y="1080135"/>
                    <a:pt x="1748835" y="933260"/>
                  </a:cubicBezTo>
                  <a:cubicBezTo>
                    <a:pt x="1679016" y="930688"/>
                    <a:pt x="1557858" y="958025"/>
                    <a:pt x="1516806" y="959453"/>
                  </a:cubicBezTo>
                  <a:cubicBezTo>
                    <a:pt x="1463275" y="961549"/>
                    <a:pt x="1300969" y="903637"/>
                    <a:pt x="1461275" y="923639"/>
                  </a:cubicBezTo>
                  <a:cubicBezTo>
                    <a:pt x="1574051" y="937641"/>
                    <a:pt x="1700924" y="886492"/>
                    <a:pt x="1765599" y="854869"/>
                  </a:cubicBezTo>
                  <a:lnTo>
                    <a:pt x="1765599" y="854774"/>
                  </a:lnTo>
                  <a:cubicBezTo>
                    <a:pt x="1772266" y="807720"/>
                    <a:pt x="1774552" y="745903"/>
                    <a:pt x="1772457" y="678085"/>
                  </a:cubicBezTo>
                  <a:cubicBezTo>
                    <a:pt x="1716450" y="676847"/>
                    <a:pt x="1605103" y="732949"/>
                    <a:pt x="1560049" y="738188"/>
                  </a:cubicBezTo>
                  <a:cubicBezTo>
                    <a:pt x="1506805" y="744188"/>
                    <a:pt x="1340689" y="698849"/>
                    <a:pt x="1501947" y="706565"/>
                  </a:cubicBezTo>
                  <a:cubicBezTo>
                    <a:pt x="1615390" y="711994"/>
                    <a:pt x="1717783" y="642461"/>
                    <a:pt x="1768361" y="600742"/>
                  </a:cubicBezTo>
                  <a:cubicBezTo>
                    <a:pt x="1761313" y="501015"/>
                    <a:pt x="1745501" y="396907"/>
                    <a:pt x="1721879" y="314325"/>
                  </a:cubicBezTo>
                  <a:cubicBezTo>
                    <a:pt x="1672349" y="143161"/>
                    <a:pt x="1741691" y="0"/>
                    <a:pt x="1741691" y="0"/>
                  </a:cubicBezTo>
                  <a:cubicBezTo>
                    <a:pt x="1672254" y="5620"/>
                    <a:pt x="1503947" y="-6858"/>
                    <a:pt x="1291921" y="48673"/>
                  </a:cubicBezTo>
                  <a:cubicBezTo>
                    <a:pt x="1166572" y="81534"/>
                    <a:pt x="1081894" y="129159"/>
                    <a:pt x="1005408" y="186404"/>
                  </a:cubicBezTo>
                  <a:cubicBezTo>
                    <a:pt x="1005408" y="186404"/>
                    <a:pt x="1005408" y="186404"/>
                    <a:pt x="1005313" y="186595"/>
                  </a:cubicBezTo>
                  <a:cubicBezTo>
                    <a:pt x="1004551" y="191453"/>
                    <a:pt x="985597" y="316421"/>
                    <a:pt x="1030173" y="428911"/>
                  </a:cubicBezTo>
                  <a:cubicBezTo>
                    <a:pt x="1041223" y="456724"/>
                    <a:pt x="1056082" y="483965"/>
                    <a:pt x="1076179" y="508254"/>
                  </a:cubicBezTo>
                  <a:cubicBezTo>
                    <a:pt x="1178954" y="632746"/>
                    <a:pt x="1043128" y="526828"/>
                    <a:pt x="1016076" y="480536"/>
                  </a:cubicBezTo>
                  <a:cubicBezTo>
                    <a:pt x="1011981" y="473583"/>
                    <a:pt x="1007980" y="464058"/>
                    <a:pt x="1003980" y="452723"/>
                  </a:cubicBezTo>
                  <a:cubicBezTo>
                    <a:pt x="980834" y="388334"/>
                    <a:pt x="956450" y="267748"/>
                    <a:pt x="916064" y="258985"/>
                  </a:cubicBezTo>
                  <a:lnTo>
                    <a:pt x="915873" y="258890"/>
                  </a:lnTo>
                  <a:cubicBezTo>
                    <a:pt x="893871" y="277749"/>
                    <a:pt x="871392" y="297371"/>
                    <a:pt x="847579" y="317468"/>
                  </a:cubicBezTo>
                  <a:cubicBezTo>
                    <a:pt x="846341" y="318325"/>
                    <a:pt x="845198" y="319373"/>
                    <a:pt x="844055" y="320421"/>
                  </a:cubicBezTo>
                  <a:cubicBezTo>
                    <a:pt x="849294" y="354901"/>
                    <a:pt x="868439" y="455676"/>
                    <a:pt x="905015" y="551974"/>
                  </a:cubicBezTo>
                  <a:cubicBezTo>
                    <a:pt x="925494" y="606362"/>
                    <a:pt x="951592" y="659321"/>
                    <a:pt x="983787" y="698183"/>
                  </a:cubicBezTo>
                  <a:cubicBezTo>
                    <a:pt x="1086466" y="822579"/>
                    <a:pt x="950640" y="716756"/>
                    <a:pt x="923589" y="670465"/>
                  </a:cubicBezTo>
                  <a:cubicBezTo>
                    <a:pt x="914731" y="655415"/>
                    <a:pt x="898729" y="620744"/>
                    <a:pt x="879583" y="580454"/>
                  </a:cubicBezTo>
                  <a:cubicBezTo>
                    <a:pt x="846341" y="510731"/>
                    <a:pt x="803479" y="424053"/>
                    <a:pt x="771570" y="392525"/>
                  </a:cubicBezTo>
                  <a:close/>
                </a:path>
              </a:pathLst>
            </a:custGeom>
            <a:solidFill>
              <a:srgbClr val="E3ED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65C62D07-D91B-4CED-A66E-0FEF99BFD9C3}"/>
                </a:ext>
              </a:extLst>
            </p:cNvPr>
            <p:cNvSpPr/>
            <p:nvPr/>
          </p:nvSpPr>
          <p:spPr>
            <a:xfrm>
              <a:off x="12383185" y="6543675"/>
              <a:ext cx="457200" cy="1514475"/>
            </a:xfrm>
            <a:custGeom>
              <a:avLst/>
              <a:gdLst>
                <a:gd name="connsiteX0" fmla="*/ 403047 w 457200"/>
                <a:gd name="connsiteY0" fmla="*/ 143637 h 1514475"/>
                <a:gd name="connsiteX1" fmla="*/ 199022 w 457200"/>
                <a:gd name="connsiteY1" fmla="*/ 0 h 1514475"/>
                <a:gd name="connsiteX2" fmla="*/ 120726 w 457200"/>
                <a:gd name="connsiteY2" fmla="*/ 374142 h 1514475"/>
                <a:gd name="connsiteX3" fmla="*/ 84627 w 457200"/>
                <a:gd name="connsiteY3" fmla="*/ 483299 h 1514475"/>
                <a:gd name="connsiteX4" fmla="*/ 121774 w 457200"/>
                <a:gd name="connsiteY4" fmla="*/ 498253 h 1514475"/>
                <a:gd name="connsiteX5" fmla="*/ 267793 w 457200"/>
                <a:gd name="connsiteY5" fmla="*/ 594932 h 1514475"/>
                <a:gd name="connsiteX6" fmla="*/ 54528 w 457200"/>
                <a:gd name="connsiteY6" fmla="*/ 567785 h 1514475"/>
                <a:gd name="connsiteX7" fmla="*/ 46431 w 457200"/>
                <a:gd name="connsiteY7" fmla="*/ 590264 h 1514475"/>
                <a:gd name="connsiteX8" fmla="*/ 235 w 457200"/>
                <a:gd name="connsiteY8" fmla="*/ 764762 h 1514475"/>
                <a:gd name="connsiteX9" fmla="*/ 373139 w 457200"/>
                <a:gd name="connsiteY9" fmla="*/ 1364075 h 1514475"/>
                <a:gd name="connsiteX10" fmla="*/ 341706 w 457200"/>
                <a:gd name="connsiteY10" fmla="*/ 1517999 h 1514475"/>
                <a:gd name="connsiteX11" fmla="*/ 418097 w 457200"/>
                <a:gd name="connsiteY11" fmla="*/ 1474851 h 1514475"/>
                <a:gd name="connsiteX12" fmla="*/ 449815 w 457200"/>
                <a:gd name="connsiteY12" fmla="*/ 1442561 h 1514475"/>
                <a:gd name="connsiteX13" fmla="*/ 408191 w 457200"/>
                <a:gd name="connsiteY13" fmla="*/ 1318260 h 1514475"/>
                <a:gd name="connsiteX14" fmla="*/ 275413 w 457200"/>
                <a:gd name="connsiteY14" fmla="*/ 762190 h 1514475"/>
                <a:gd name="connsiteX15" fmla="*/ 403047 w 457200"/>
                <a:gd name="connsiteY15" fmla="*/ 143637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57200" h="1514475">
                  <a:moveTo>
                    <a:pt x="403047" y="143637"/>
                  </a:moveTo>
                  <a:cubicBezTo>
                    <a:pt x="324847" y="95059"/>
                    <a:pt x="251314" y="40672"/>
                    <a:pt x="199022" y="0"/>
                  </a:cubicBezTo>
                  <a:cubicBezTo>
                    <a:pt x="182544" y="126397"/>
                    <a:pt x="159398" y="250031"/>
                    <a:pt x="120726" y="374142"/>
                  </a:cubicBezTo>
                  <a:cubicBezTo>
                    <a:pt x="109297" y="410813"/>
                    <a:pt x="97200" y="447104"/>
                    <a:pt x="84627" y="483299"/>
                  </a:cubicBezTo>
                  <a:cubicBezTo>
                    <a:pt x="97200" y="488537"/>
                    <a:pt x="109582" y="493490"/>
                    <a:pt x="121774" y="498253"/>
                  </a:cubicBezTo>
                  <a:cubicBezTo>
                    <a:pt x="185306" y="523018"/>
                    <a:pt x="241122" y="557975"/>
                    <a:pt x="267793" y="594932"/>
                  </a:cubicBezTo>
                  <a:cubicBezTo>
                    <a:pt x="296558" y="634651"/>
                    <a:pt x="281032" y="660654"/>
                    <a:pt x="54528" y="567785"/>
                  </a:cubicBezTo>
                  <a:cubicBezTo>
                    <a:pt x="51861" y="575310"/>
                    <a:pt x="49194" y="582739"/>
                    <a:pt x="46431" y="590264"/>
                  </a:cubicBezTo>
                  <a:cubicBezTo>
                    <a:pt x="26143" y="645605"/>
                    <a:pt x="-2908" y="704374"/>
                    <a:pt x="235" y="764762"/>
                  </a:cubicBezTo>
                  <a:cubicBezTo>
                    <a:pt x="4998" y="857536"/>
                    <a:pt x="52337" y="1250442"/>
                    <a:pt x="373139" y="1364075"/>
                  </a:cubicBezTo>
                  <a:cubicBezTo>
                    <a:pt x="377139" y="1415415"/>
                    <a:pt x="361042" y="1471422"/>
                    <a:pt x="341706" y="1517999"/>
                  </a:cubicBezTo>
                  <a:cubicBezTo>
                    <a:pt x="365329" y="1507903"/>
                    <a:pt x="394380" y="1493425"/>
                    <a:pt x="418097" y="1474851"/>
                  </a:cubicBezTo>
                  <a:cubicBezTo>
                    <a:pt x="430670" y="1465136"/>
                    <a:pt x="441719" y="1454372"/>
                    <a:pt x="449815" y="1442561"/>
                  </a:cubicBezTo>
                  <a:cubicBezTo>
                    <a:pt x="472961" y="1408652"/>
                    <a:pt x="471342" y="1366647"/>
                    <a:pt x="408191" y="1318260"/>
                  </a:cubicBezTo>
                  <a:cubicBezTo>
                    <a:pt x="236741" y="1186529"/>
                    <a:pt x="229216" y="883730"/>
                    <a:pt x="275413" y="762190"/>
                  </a:cubicBezTo>
                  <a:cubicBezTo>
                    <a:pt x="300749" y="695706"/>
                    <a:pt x="339706" y="461010"/>
                    <a:pt x="403047" y="143637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260BD77C-8D7A-4576-95C6-E16C18FBE559}"/>
                </a:ext>
              </a:extLst>
            </p:cNvPr>
            <p:cNvSpPr/>
            <p:nvPr/>
          </p:nvSpPr>
          <p:spPr>
            <a:xfrm>
              <a:off x="12590684" y="6344792"/>
              <a:ext cx="228600" cy="276225"/>
            </a:xfrm>
            <a:custGeom>
              <a:avLst/>
              <a:gdLst>
                <a:gd name="connsiteX0" fmla="*/ 237649 w 228600"/>
                <a:gd name="connsiteY0" fmla="*/ 138398 h 276225"/>
                <a:gd name="connsiteX1" fmla="*/ 12954 w 228600"/>
                <a:gd name="connsiteY1" fmla="*/ 0 h 276225"/>
                <a:gd name="connsiteX2" fmla="*/ 9525 w 228600"/>
                <a:gd name="connsiteY2" fmla="*/ 36481 h 276225"/>
                <a:gd name="connsiteX3" fmla="*/ 0 w 228600"/>
                <a:gd name="connsiteY3" fmla="*/ 127445 h 276225"/>
                <a:gd name="connsiteX4" fmla="*/ 207359 w 228600"/>
                <a:gd name="connsiteY4" fmla="*/ 284226 h 276225"/>
                <a:gd name="connsiteX5" fmla="*/ 237649 w 228600"/>
                <a:gd name="connsiteY5" fmla="*/ 13839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600" h="276225">
                  <a:moveTo>
                    <a:pt x="237649" y="138398"/>
                  </a:moveTo>
                  <a:cubicBezTo>
                    <a:pt x="146113" y="86296"/>
                    <a:pt x="61150" y="31718"/>
                    <a:pt x="12954" y="0"/>
                  </a:cubicBezTo>
                  <a:cubicBezTo>
                    <a:pt x="11906" y="12097"/>
                    <a:pt x="10668" y="24289"/>
                    <a:pt x="9525" y="36481"/>
                  </a:cubicBezTo>
                  <a:cubicBezTo>
                    <a:pt x="6572" y="67056"/>
                    <a:pt x="3524" y="97346"/>
                    <a:pt x="0" y="127445"/>
                  </a:cubicBezTo>
                  <a:cubicBezTo>
                    <a:pt x="47434" y="166973"/>
                    <a:pt x="125730" y="229076"/>
                    <a:pt x="207359" y="284226"/>
                  </a:cubicBezTo>
                  <a:cubicBezTo>
                    <a:pt x="216884" y="237077"/>
                    <a:pt x="226981" y="188404"/>
                    <a:pt x="237649" y="138398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97A4B23-BA13-4DF7-AB66-8FE5230A8983}"/>
                </a:ext>
              </a:extLst>
            </p:cNvPr>
            <p:cNvSpPr/>
            <p:nvPr/>
          </p:nvSpPr>
          <p:spPr>
            <a:xfrm>
              <a:off x="12607162" y="5842730"/>
              <a:ext cx="314325" cy="609600"/>
            </a:xfrm>
            <a:custGeom>
              <a:avLst/>
              <a:gdLst>
                <a:gd name="connsiteX0" fmla="*/ 94107 w 314325"/>
                <a:gd name="connsiteY0" fmla="*/ 0 h 609600"/>
                <a:gd name="connsiteX1" fmla="*/ 0 w 314325"/>
                <a:gd name="connsiteY1" fmla="*/ 467296 h 609600"/>
                <a:gd name="connsiteX2" fmla="*/ 226790 w 314325"/>
                <a:gd name="connsiteY2" fmla="*/ 613410 h 609600"/>
                <a:gd name="connsiteX3" fmla="*/ 320040 w 314325"/>
                <a:gd name="connsiteY3" fmla="*/ 210026 h 609600"/>
                <a:gd name="connsiteX4" fmla="*/ 94107 w 314325"/>
                <a:gd name="connsiteY4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609600">
                  <a:moveTo>
                    <a:pt x="94107" y="0"/>
                  </a:moveTo>
                  <a:cubicBezTo>
                    <a:pt x="38767" y="149828"/>
                    <a:pt x="16097" y="308800"/>
                    <a:pt x="0" y="467296"/>
                  </a:cubicBezTo>
                  <a:cubicBezTo>
                    <a:pt x="29337" y="487966"/>
                    <a:pt x="125254" y="552545"/>
                    <a:pt x="226790" y="613410"/>
                  </a:cubicBezTo>
                  <a:cubicBezTo>
                    <a:pt x="254127" y="485870"/>
                    <a:pt x="285083" y="350044"/>
                    <a:pt x="320040" y="210026"/>
                  </a:cubicBezTo>
                  <a:cubicBezTo>
                    <a:pt x="258223" y="153257"/>
                    <a:pt x="160782" y="19050"/>
                    <a:pt x="94107" y="0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2C86D80C-AF28-4CBA-9D85-05EC29A52F22}"/>
                </a:ext>
              </a:extLst>
            </p:cNvPr>
            <p:cNvSpPr/>
            <p:nvPr/>
          </p:nvSpPr>
          <p:spPr>
            <a:xfrm>
              <a:off x="13383851" y="4729162"/>
              <a:ext cx="733425" cy="428625"/>
            </a:xfrm>
            <a:custGeom>
              <a:avLst/>
              <a:gdLst>
                <a:gd name="connsiteX0" fmla="*/ 29507 w 733425"/>
                <a:gd name="connsiteY0" fmla="*/ 428911 h 428625"/>
                <a:gd name="connsiteX1" fmla="*/ 741025 w 733425"/>
                <a:gd name="connsiteY1" fmla="*/ 0 h 428625"/>
                <a:gd name="connsiteX2" fmla="*/ 291255 w 733425"/>
                <a:gd name="connsiteY2" fmla="*/ 48673 h 428625"/>
                <a:gd name="connsiteX3" fmla="*/ 4742 w 733425"/>
                <a:gd name="connsiteY3" fmla="*/ 186404 h 428625"/>
                <a:gd name="connsiteX4" fmla="*/ 4647 w 733425"/>
                <a:gd name="connsiteY4" fmla="*/ 186595 h 428625"/>
                <a:gd name="connsiteX5" fmla="*/ 29507 w 733425"/>
                <a:gd name="connsiteY5" fmla="*/ 428911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425" h="428625">
                  <a:moveTo>
                    <a:pt x="29507" y="428911"/>
                  </a:moveTo>
                  <a:cubicBezTo>
                    <a:pt x="356596" y="137446"/>
                    <a:pt x="741025" y="0"/>
                    <a:pt x="741025" y="0"/>
                  </a:cubicBezTo>
                  <a:cubicBezTo>
                    <a:pt x="671588" y="5620"/>
                    <a:pt x="503281" y="-6858"/>
                    <a:pt x="291255" y="48673"/>
                  </a:cubicBezTo>
                  <a:cubicBezTo>
                    <a:pt x="165906" y="81534"/>
                    <a:pt x="81228" y="129159"/>
                    <a:pt x="4742" y="186404"/>
                  </a:cubicBezTo>
                  <a:cubicBezTo>
                    <a:pt x="4742" y="186404"/>
                    <a:pt x="4742" y="186404"/>
                    <a:pt x="4647" y="186595"/>
                  </a:cubicBezTo>
                  <a:cubicBezTo>
                    <a:pt x="3885" y="191453"/>
                    <a:pt x="-15070" y="316421"/>
                    <a:pt x="29507" y="428911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D0BD1A3-D325-467F-BF82-63F418A93B4C}"/>
                </a:ext>
              </a:extLst>
            </p:cNvPr>
            <p:cNvSpPr/>
            <p:nvPr/>
          </p:nvSpPr>
          <p:spPr>
            <a:xfrm>
              <a:off x="12762420" y="5121687"/>
              <a:ext cx="495300" cy="857250"/>
            </a:xfrm>
            <a:custGeom>
              <a:avLst/>
              <a:gdLst>
                <a:gd name="connsiteX0" fmla="*/ 392335 w 495300"/>
                <a:gd name="connsiteY0" fmla="*/ 0 h 857250"/>
                <a:gd name="connsiteX1" fmla="*/ 198215 w 495300"/>
                <a:gd name="connsiteY1" fmla="*/ 269843 h 857250"/>
                <a:gd name="connsiteX2" fmla="*/ 0 w 495300"/>
                <a:gd name="connsiteY2" fmla="*/ 585121 h 857250"/>
                <a:gd name="connsiteX3" fmla="*/ 182689 w 495300"/>
                <a:gd name="connsiteY3" fmla="*/ 860870 h 857250"/>
                <a:gd name="connsiteX4" fmla="*/ 236887 w 495300"/>
                <a:gd name="connsiteY4" fmla="*/ 659225 h 857250"/>
                <a:gd name="connsiteX5" fmla="*/ 500444 w 495300"/>
                <a:gd name="connsiteY5" fmla="*/ 188024 h 857250"/>
                <a:gd name="connsiteX6" fmla="*/ 392335 w 495300"/>
                <a:gd name="connsiteY6" fmla="*/ 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5300" h="857250">
                  <a:moveTo>
                    <a:pt x="392335" y="0"/>
                  </a:moveTo>
                  <a:cubicBezTo>
                    <a:pt x="318706" y="82582"/>
                    <a:pt x="257556" y="180880"/>
                    <a:pt x="198215" y="269843"/>
                  </a:cubicBezTo>
                  <a:cubicBezTo>
                    <a:pt x="129730" y="372332"/>
                    <a:pt x="57626" y="475107"/>
                    <a:pt x="0" y="585121"/>
                  </a:cubicBezTo>
                  <a:cubicBezTo>
                    <a:pt x="9239" y="627698"/>
                    <a:pt x="47625" y="768668"/>
                    <a:pt x="182689" y="860870"/>
                  </a:cubicBezTo>
                  <a:cubicBezTo>
                    <a:pt x="199739" y="794290"/>
                    <a:pt x="217837" y="726948"/>
                    <a:pt x="236887" y="659225"/>
                  </a:cubicBezTo>
                  <a:cubicBezTo>
                    <a:pt x="287846" y="477679"/>
                    <a:pt x="384429" y="320993"/>
                    <a:pt x="500444" y="188024"/>
                  </a:cubicBezTo>
                  <a:cubicBezTo>
                    <a:pt x="467106" y="118205"/>
                    <a:pt x="424244" y="31528"/>
                    <a:pt x="392335" y="0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637BB87-CAC3-495D-BD4D-7F689E47647B}"/>
                </a:ext>
              </a:extLst>
            </p:cNvPr>
            <p:cNvSpPr/>
            <p:nvPr/>
          </p:nvSpPr>
          <p:spPr>
            <a:xfrm>
              <a:off x="13227239" y="4988052"/>
              <a:ext cx="152400" cy="285750"/>
            </a:xfrm>
            <a:custGeom>
              <a:avLst/>
              <a:gdLst>
                <a:gd name="connsiteX0" fmla="*/ 72009 w 152400"/>
                <a:gd name="connsiteY0" fmla="*/ 95 h 285750"/>
                <a:gd name="connsiteX1" fmla="*/ 71819 w 152400"/>
                <a:gd name="connsiteY1" fmla="*/ 0 h 285750"/>
                <a:gd name="connsiteX2" fmla="*/ 3524 w 152400"/>
                <a:gd name="connsiteY2" fmla="*/ 58579 h 285750"/>
                <a:gd name="connsiteX3" fmla="*/ 0 w 152400"/>
                <a:gd name="connsiteY3" fmla="*/ 61531 h 285750"/>
                <a:gd name="connsiteX4" fmla="*/ 60960 w 152400"/>
                <a:gd name="connsiteY4" fmla="*/ 293084 h 285750"/>
                <a:gd name="connsiteX5" fmla="*/ 159829 w 152400"/>
                <a:gd name="connsiteY5" fmla="*/ 193834 h 285750"/>
                <a:gd name="connsiteX6" fmla="*/ 72009 w 152400"/>
                <a:gd name="connsiteY6" fmla="*/ 9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285750">
                  <a:moveTo>
                    <a:pt x="72009" y="95"/>
                  </a:moveTo>
                  <a:lnTo>
                    <a:pt x="71819" y="0"/>
                  </a:lnTo>
                  <a:cubicBezTo>
                    <a:pt x="49816" y="18859"/>
                    <a:pt x="27337" y="38481"/>
                    <a:pt x="3524" y="58579"/>
                  </a:cubicBezTo>
                  <a:cubicBezTo>
                    <a:pt x="2286" y="59436"/>
                    <a:pt x="1143" y="60484"/>
                    <a:pt x="0" y="61531"/>
                  </a:cubicBezTo>
                  <a:cubicBezTo>
                    <a:pt x="5239" y="96012"/>
                    <a:pt x="24384" y="196787"/>
                    <a:pt x="60960" y="293084"/>
                  </a:cubicBezTo>
                  <a:cubicBezTo>
                    <a:pt x="92774" y="258318"/>
                    <a:pt x="125921" y="225266"/>
                    <a:pt x="159829" y="193834"/>
                  </a:cubicBezTo>
                  <a:cubicBezTo>
                    <a:pt x="136684" y="129540"/>
                    <a:pt x="112395" y="8954"/>
                    <a:pt x="72009" y="95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941D0BE-330E-41C2-9C40-882373F6602F}"/>
                </a:ext>
              </a:extLst>
            </p:cNvPr>
            <p:cNvSpPr/>
            <p:nvPr/>
          </p:nvSpPr>
          <p:spPr>
            <a:xfrm>
              <a:off x="10226579" y="6641624"/>
              <a:ext cx="2676525" cy="1524000"/>
            </a:xfrm>
            <a:custGeom>
              <a:avLst/>
              <a:gdLst>
                <a:gd name="connsiteX0" fmla="*/ 2555177 w 2676525"/>
                <a:gd name="connsiteY0" fmla="*/ 1528159 h 1524000"/>
                <a:gd name="connsiteX1" fmla="*/ 2522315 w 2676525"/>
                <a:gd name="connsiteY1" fmla="*/ 1531683 h 1524000"/>
                <a:gd name="connsiteX2" fmla="*/ 2253710 w 2676525"/>
                <a:gd name="connsiteY2" fmla="*/ 1108963 h 1524000"/>
                <a:gd name="connsiteX3" fmla="*/ 2253234 w 2676525"/>
                <a:gd name="connsiteY3" fmla="*/ 1108678 h 1524000"/>
                <a:gd name="connsiteX4" fmla="*/ 1796796 w 2676525"/>
                <a:gd name="connsiteY4" fmla="*/ 951325 h 1524000"/>
                <a:gd name="connsiteX5" fmla="*/ 1540193 w 2676525"/>
                <a:gd name="connsiteY5" fmla="*/ 855694 h 1524000"/>
                <a:gd name="connsiteX6" fmla="*/ 5048 w 2676525"/>
                <a:gd name="connsiteY6" fmla="*/ 1349279 h 1524000"/>
                <a:gd name="connsiteX7" fmla="*/ 0 w 2676525"/>
                <a:gd name="connsiteY7" fmla="*/ 1347374 h 1524000"/>
                <a:gd name="connsiteX8" fmla="*/ 304038 w 2676525"/>
                <a:gd name="connsiteY8" fmla="*/ 792067 h 1524000"/>
                <a:gd name="connsiteX9" fmla="*/ 617887 w 2676525"/>
                <a:gd name="connsiteY9" fmla="*/ 743680 h 1524000"/>
                <a:gd name="connsiteX10" fmla="*/ 736759 w 2676525"/>
                <a:gd name="connsiteY10" fmla="*/ 669099 h 1524000"/>
                <a:gd name="connsiteX11" fmla="*/ 405575 w 2676525"/>
                <a:gd name="connsiteY11" fmla="*/ 667575 h 1524000"/>
                <a:gd name="connsiteX12" fmla="*/ 708089 w 2676525"/>
                <a:gd name="connsiteY12" fmla="*/ 402685 h 1524000"/>
                <a:gd name="connsiteX13" fmla="*/ 985552 w 2676525"/>
                <a:gd name="connsiteY13" fmla="*/ 454596 h 1524000"/>
                <a:gd name="connsiteX14" fmla="*/ 1154049 w 2676525"/>
                <a:gd name="connsiteY14" fmla="*/ 621950 h 1524000"/>
                <a:gd name="connsiteX15" fmla="*/ 1197864 w 2676525"/>
                <a:gd name="connsiteY15" fmla="*/ 498411 h 1524000"/>
                <a:gd name="connsiteX16" fmla="*/ 867727 w 2676525"/>
                <a:gd name="connsiteY16" fmla="*/ 318579 h 1524000"/>
                <a:gd name="connsiteX17" fmla="*/ 1186625 w 2676525"/>
                <a:gd name="connsiteY17" fmla="*/ 127984 h 1524000"/>
                <a:gd name="connsiteX18" fmla="*/ 1467517 w 2676525"/>
                <a:gd name="connsiteY18" fmla="*/ 209708 h 1524000"/>
                <a:gd name="connsiteX19" fmla="*/ 1601915 w 2676525"/>
                <a:gd name="connsiteY19" fmla="*/ 308483 h 1524000"/>
                <a:gd name="connsiteX20" fmla="*/ 1616012 w 2676525"/>
                <a:gd name="connsiteY20" fmla="*/ 226949 h 1524000"/>
                <a:gd name="connsiteX21" fmla="*/ 1361980 w 2676525"/>
                <a:gd name="connsiteY21" fmla="*/ 71691 h 1524000"/>
                <a:gd name="connsiteX22" fmla="*/ 1675067 w 2676525"/>
                <a:gd name="connsiteY22" fmla="*/ 13874 h 1524000"/>
                <a:gd name="connsiteX23" fmla="*/ 2074355 w 2676525"/>
                <a:gd name="connsiteY23" fmla="*/ 262572 h 1524000"/>
                <a:gd name="connsiteX24" fmla="*/ 2378488 w 2676525"/>
                <a:gd name="connsiteY24" fmla="*/ 318389 h 1524000"/>
                <a:gd name="connsiteX25" fmla="*/ 2449925 w 2676525"/>
                <a:gd name="connsiteY25" fmla="*/ 416210 h 1524000"/>
                <a:gd name="connsiteX26" fmla="*/ 2272379 w 2676525"/>
                <a:gd name="connsiteY26" fmla="*/ 552322 h 1524000"/>
                <a:gd name="connsiteX27" fmla="*/ 2342007 w 2676525"/>
                <a:gd name="connsiteY27" fmla="*/ 648525 h 1524000"/>
                <a:gd name="connsiteX28" fmla="*/ 2526030 w 2676525"/>
                <a:gd name="connsiteY28" fmla="*/ 428688 h 1524000"/>
                <a:gd name="connsiteX29" fmla="*/ 2664905 w 2676525"/>
                <a:gd name="connsiteY29" fmla="*/ 797210 h 1524000"/>
                <a:gd name="connsiteX30" fmla="*/ 2372487 w 2676525"/>
                <a:gd name="connsiteY30" fmla="*/ 1081531 h 1524000"/>
                <a:gd name="connsiteX31" fmla="*/ 2307431 w 2676525"/>
                <a:gd name="connsiteY31" fmla="*/ 1095152 h 1524000"/>
                <a:gd name="connsiteX32" fmla="*/ 2555177 w 2676525"/>
                <a:gd name="connsiteY32" fmla="*/ 1528159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676525" h="1524000">
                  <a:moveTo>
                    <a:pt x="2555177" y="1528159"/>
                  </a:moveTo>
                  <a:lnTo>
                    <a:pt x="2522315" y="1531683"/>
                  </a:lnTo>
                  <a:cubicBezTo>
                    <a:pt x="2446782" y="1218120"/>
                    <a:pt x="2253710" y="1108963"/>
                    <a:pt x="2253710" y="1108963"/>
                  </a:cubicBezTo>
                  <a:cubicBezTo>
                    <a:pt x="2253710" y="1108963"/>
                    <a:pt x="2253520" y="1108773"/>
                    <a:pt x="2253234" y="1108678"/>
                  </a:cubicBezTo>
                  <a:cubicBezTo>
                    <a:pt x="2241899" y="1103248"/>
                    <a:pt x="2038636" y="1007522"/>
                    <a:pt x="1796796" y="951325"/>
                  </a:cubicBezTo>
                  <a:cubicBezTo>
                    <a:pt x="1715834" y="912272"/>
                    <a:pt x="1630109" y="880078"/>
                    <a:pt x="1540193" y="855694"/>
                  </a:cubicBezTo>
                  <a:cubicBezTo>
                    <a:pt x="958215" y="697960"/>
                    <a:pt x="363093" y="910272"/>
                    <a:pt x="5048" y="1349279"/>
                  </a:cubicBezTo>
                  <a:cubicBezTo>
                    <a:pt x="2953" y="1348708"/>
                    <a:pt x="1334" y="1348041"/>
                    <a:pt x="0" y="1347374"/>
                  </a:cubicBezTo>
                  <a:cubicBezTo>
                    <a:pt x="0" y="1347374"/>
                    <a:pt x="219361" y="846550"/>
                    <a:pt x="304038" y="792067"/>
                  </a:cubicBezTo>
                  <a:cubicBezTo>
                    <a:pt x="388715" y="737584"/>
                    <a:pt x="368808" y="696150"/>
                    <a:pt x="617887" y="743680"/>
                  </a:cubicBezTo>
                  <a:cubicBezTo>
                    <a:pt x="867061" y="791114"/>
                    <a:pt x="767525" y="685482"/>
                    <a:pt x="736759" y="669099"/>
                  </a:cubicBezTo>
                  <a:cubicBezTo>
                    <a:pt x="705993" y="652716"/>
                    <a:pt x="525971" y="625570"/>
                    <a:pt x="405575" y="667575"/>
                  </a:cubicBezTo>
                  <a:cubicBezTo>
                    <a:pt x="405575" y="667575"/>
                    <a:pt x="507968" y="484504"/>
                    <a:pt x="708089" y="402685"/>
                  </a:cubicBezTo>
                  <a:cubicBezTo>
                    <a:pt x="908114" y="320674"/>
                    <a:pt x="949357" y="416782"/>
                    <a:pt x="985552" y="454596"/>
                  </a:cubicBezTo>
                  <a:cubicBezTo>
                    <a:pt x="1021556" y="492410"/>
                    <a:pt x="1102233" y="614426"/>
                    <a:pt x="1154049" y="621950"/>
                  </a:cubicBezTo>
                  <a:cubicBezTo>
                    <a:pt x="1205579" y="629666"/>
                    <a:pt x="1257681" y="570039"/>
                    <a:pt x="1197864" y="498411"/>
                  </a:cubicBezTo>
                  <a:cubicBezTo>
                    <a:pt x="1137857" y="427069"/>
                    <a:pt x="928973" y="320008"/>
                    <a:pt x="867727" y="318579"/>
                  </a:cubicBezTo>
                  <a:cubicBezTo>
                    <a:pt x="867727" y="318579"/>
                    <a:pt x="1071848" y="134842"/>
                    <a:pt x="1186625" y="127984"/>
                  </a:cubicBezTo>
                  <a:cubicBezTo>
                    <a:pt x="1301306" y="120935"/>
                    <a:pt x="1372553" y="126365"/>
                    <a:pt x="1467517" y="209708"/>
                  </a:cubicBezTo>
                  <a:cubicBezTo>
                    <a:pt x="1562386" y="293147"/>
                    <a:pt x="1564386" y="302863"/>
                    <a:pt x="1601915" y="308483"/>
                  </a:cubicBezTo>
                  <a:cubicBezTo>
                    <a:pt x="1639824" y="314102"/>
                    <a:pt x="1664684" y="277145"/>
                    <a:pt x="1616012" y="226949"/>
                  </a:cubicBezTo>
                  <a:cubicBezTo>
                    <a:pt x="1567434" y="177037"/>
                    <a:pt x="1429893" y="89027"/>
                    <a:pt x="1361980" y="71691"/>
                  </a:cubicBezTo>
                  <a:cubicBezTo>
                    <a:pt x="1361980" y="71691"/>
                    <a:pt x="1453896" y="-37847"/>
                    <a:pt x="1675067" y="13874"/>
                  </a:cubicBezTo>
                  <a:cubicBezTo>
                    <a:pt x="1896237" y="65595"/>
                    <a:pt x="2046256" y="221615"/>
                    <a:pt x="2074355" y="262572"/>
                  </a:cubicBezTo>
                  <a:cubicBezTo>
                    <a:pt x="2102453" y="303529"/>
                    <a:pt x="2296573" y="267430"/>
                    <a:pt x="2378488" y="318389"/>
                  </a:cubicBezTo>
                  <a:cubicBezTo>
                    <a:pt x="2460308" y="369443"/>
                    <a:pt x="2464308" y="396970"/>
                    <a:pt x="2449925" y="416210"/>
                  </a:cubicBezTo>
                  <a:cubicBezTo>
                    <a:pt x="2435543" y="435356"/>
                    <a:pt x="2281619" y="522700"/>
                    <a:pt x="2272379" y="552322"/>
                  </a:cubicBezTo>
                  <a:cubicBezTo>
                    <a:pt x="2263235" y="582326"/>
                    <a:pt x="2248376" y="657669"/>
                    <a:pt x="2342007" y="648525"/>
                  </a:cubicBezTo>
                  <a:cubicBezTo>
                    <a:pt x="2435543" y="639381"/>
                    <a:pt x="2367439" y="515937"/>
                    <a:pt x="2526030" y="428688"/>
                  </a:cubicBezTo>
                  <a:cubicBezTo>
                    <a:pt x="2684621" y="341439"/>
                    <a:pt x="2708624" y="713676"/>
                    <a:pt x="2664905" y="797210"/>
                  </a:cubicBezTo>
                  <a:cubicBezTo>
                    <a:pt x="2621090" y="880459"/>
                    <a:pt x="2461641" y="1065053"/>
                    <a:pt x="2372487" y="1081531"/>
                  </a:cubicBezTo>
                  <a:cubicBezTo>
                    <a:pt x="2339816" y="1087437"/>
                    <a:pt x="2320671" y="1091819"/>
                    <a:pt x="2307431" y="1095152"/>
                  </a:cubicBezTo>
                  <a:cubicBezTo>
                    <a:pt x="2545366" y="1268698"/>
                    <a:pt x="2555177" y="1528159"/>
                    <a:pt x="2555177" y="1528159"/>
                  </a:cubicBezTo>
                  <a:close/>
                </a:path>
              </a:pathLst>
            </a:custGeom>
            <a:solidFill>
              <a:srgbClr val="B2CD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5A5B32FB-A692-48B4-BEA0-1E1636C4B51D}"/>
                </a:ext>
              </a:extLst>
            </p:cNvPr>
            <p:cNvSpPr/>
            <p:nvPr/>
          </p:nvSpPr>
          <p:spPr>
            <a:xfrm>
              <a:off x="10231627" y="7445600"/>
              <a:ext cx="1790700" cy="542925"/>
            </a:xfrm>
            <a:custGeom>
              <a:avLst/>
              <a:gdLst>
                <a:gd name="connsiteX0" fmla="*/ 1791748 w 1790700"/>
                <a:gd name="connsiteY0" fmla="*/ 147444 h 542925"/>
                <a:gd name="connsiteX1" fmla="*/ 1403985 w 1790700"/>
                <a:gd name="connsiteY1" fmla="*/ 110010 h 542925"/>
                <a:gd name="connsiteX2" fmla="*/ 728662 w 1790700"/>
                <a:gd name="connsiteY2" fmla="*/ 309369 h 542925"/>
                <a:gd name="connsiteX3" fmla="*/ 443770 w 1790700"/>
                <a:gd name="connsiteY3" fmla="*/ 521871 h 542925"/>
                <a:gd name="connsiteX4" fmla="*/ 426339 w 1790700"/>
                <a:gd name="connsiteY4" fmla="*/ 525300 h 542925"/>
                <a:gd name="connsiteX5" fmla="*/ 624554 w 1790700"/>
                <a:gd name="connsiteY5" fmla="*/ 317465 h 542925"/>
                <a:gd name="connsiteX6" fmla="*/ 395097 w 1790700"/>
                <a:gd name="connsiteY6" fmla="*/ 530348 h 542925"/>
                <a:gd name="connsiteX7" fmla="*/ 0 w 1790700"/>
                <a:gd name="connsiteY7" fmla="*/ 545493 h 542925"/>
                <a:gd name="connsiteX8" fmla="*/ 1535144 w 1790700"/>
                <a:gd name="connsiteY8" fmla="*/ 51908 h 542925"/>
                <a:gd name="connsiteX9" fmla="*/ 1791748 w 1790700"/>
                <a:gd name="connsiteY9" fmla="*/ 1474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90700" h="542925">
                  <a:moveTo>
                    <a:pt x="1791748" y="147444"/>
                  </a:moveTo>
                  <a:cubicBezTo>
                    <a:pt x="1665732" y="117916"/>
                    <a:pt x="1529239" y="99438"/>
                    <a:pt x="1403985" y="110010"/>
                  </a:cubicBezTo>
                  <a:cubicBezTo>
                    <a:pt x="1031462" y="141633"/>
                    <a:pt x="770192" y="280603"/>
                    <a:pt x="728662" y="309369"/>
                  </a:cubicBezTo>
                  <a:cubicBezTo>
                    <a:pt x="687134" y="338134"/>
                    <a:pt x="539687" y="500249"/>
                    <a:pt x="443770" y="521871"/>
                  </a:cubicBezTo>
                  <a:cubicBezTo>
                    <a:pt x="438531" y="523014"/>
                    <a:pt x="432816" y="524157"/>
                    <a:pt x="426339" y="525300"/>
                  </a:cubicBezTo>
                  <a:cubicBezTo>
                    <a:pt x="501206" y="450910"/>
                    <a:pt x="663226" y="297843"/>
                    <a:pt x="624554" y="317465"/>
                  </a:cubicBezTo>
                  <a:cubicBezTo>
                    <a:pt x="588836" y="335562"/>
                    <a:pt x="457581" y="466722"/>
                    <a:pt x="395097" y="530348"/>
                  </a:cubicBezTo>
                  <a:cubicBezTo>
                    <a:pt x="274415" y="547398"/>
                    <a:pt x="48101" y="560352"/>
                    <a:pt x="0" y="545493"/>
                  </a:cubicBezTo>
                  <a:cubicBezTo>
                    <a:pt x="357950" y="106486"/>
                    <a:pt x="953072" y="-105826"/>
                    <a:pt x="1535144" y="51908"/>
                  </a:cubicBezTo>
                  <a:cubicBezTo>
                    <a:pt x="1625156" y="76196"/>
                    <a:pt x="1710881" y="108391"/>
                    <a:pt x="1791748" y="147444"/>
                  </a:cubicBezTo>
                  <a:close/>
                </a:path>
              </a:pathLst>
            </a:custGeom>
            <a:solidFill>
              <a:srgbClr val="E3ED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5B78D97E-B857-484D-BB0B-D79CF7A08C6B}"/>
                </a:ext>
              </a:extLst>
            </p:cNvPr>
            <p:cNvSpPr/>
            <p:nvPr/>
          </p:nvSpPr>
          <p:spPr>
            <a:xfrm>
              <a:off x="11342375" y="5385328"/>
              <a:ext cx="1743075" cy="3048000"/>
            </a:xfrm>
            <a:custGeom>
              <a:avLst/>
              <a:gdLst>
                <a:gd name="connsiteX0" fmla="*/ 1647596 w 1743075"/>
                <a:gd name="connsiteY0" fmla="*/ 598562 h 3048000"/>
                <a:gd name="connsiteX1" fmla="*/ 1400994 w 1743075"/>
                <a:gd name="connsiteY1" fmla="*/ 353579 h 3048000"/>
                <a:gd name="connsiteX2" fmla="*/ 1367847 w 1743075"/>
                <a:gd name="connsiteY2" fmla="*/ 558081 h 3048000"/>
                <a:gd name="connsiteX3" fmla="*/ 1296029 w 1743075"/>
                <a:gd name="connsiteY3" fmla="*/ 878787 h 3048000"/>
                <a:gd name="connsiteX4" fmla="*/ 1204493 w 1743075"/>
                <a:gd name="connsiteY4" fmla="*/ 878597 h 3048000"/>
                <a:gd name="connsiteX5" fmla="*/ 1317841 w 1743075"/>
                <a:gd name="connsiteY5" fmla="*/ 527029 h 3048000"/>
                <a:gd name="connsiteX6" fmla="*/ 1144391 w 1743075"/>
                <a:gd name="connsiteY6" fmla="*/ 163746 h 3048000"/>
                <a:gd name="connsiteX7" fmla="*/ 912647 w 1743075"/>
                <a:gd name="connsiteY7" fmla="*/ 127074 h 3048000"/>
                <a:gd name="connsiteX8" fmla="*/ 959891 w 1743075"/>
                <a:gd name="connsiteY8" fmla="*/ 609897 h 3048000"/>
                <a:gd name="connsiteX9" fmla="*/ 889692 w 1743075"/>
                <a:gd name="connsiteY9" fmla="*/ 614659 h 3048000"/>
                <a:gd name="connsiteX10" fmla="*/ 857212 w 1743075"/>
                <a:gd name="connsiteY10" fmla="*/ 176414 h 3048000"/>
                <a:gd name="connsiteX11" fmla="*/ 730910 w 1743075"/>
                <a:gd name="connsiteY11" fmla="*/ 45921 h 3048000"/>
                <a:gd name="connsiteX12" fmla="*/ 458972 w 1743075"/>
                <a:gd name="connsiteY12" fmla="*/ 72687 h 3048000"/>
                <a:gd name="connsiteX13" fmla="*/ 577653 w 1743075"/>
                <a:gd name="connsiteY13" fmla="*/ 366628 h 3048000"/>
                <a:gd name="connsiteX14" fmla="*/ 571938 w 1743075"/>
                <a:gd name="connsiteY14" fmla="*/ 490358 h 3048000"/>
                <a:gd name="connsiteX15" fmla="*/ 446208 w 1743075"/>
                <a:gd name="connsiteY15" fmla="*/ 199179 h 3048000"/>
                <a:gd name="connsiteX16" fmla="*/ 261328 w 1743075"/>
                <a:gd name="connsiteY16" fmla="*/ 14965 h 3048000"/>
                <a:gd name="connsiteX17" fmla="*/ 44253 w 1743075"/>
                <a:gd name="connsiteY17" fmla="*/ 12393 h 3048000"/>
                <a:gd name="connsiteX18" fmla="*/ 629 w 1743075"/>
                <a:gd name="connsiteY18" fmla="*/ 317574 h 3048000"/>
                <a:gd name="connsiteX19" fmla="*/ 2057 w 1743075"/>
                <a:gd name="connsiteY19" fmla="*/ 432160 h 3048000"/>
                <a:gd name="connsiteX20" fmla="*/ 71495 w 1743075"/>
                <a:gd name="connsiteY20" fmla="*/ 461592 h 3048000"/>
                <a:gd name="connsiteX21" fmla="*/ 360197 w 1743075"/>
                <a:gd name="connsiteY21" fmla="*/ 592942 h 3048000"/>
                <a:gd name="connsiteX22" fmla="*/ 236468 w 1743075"/>
                <a:gd name="connsiteY22" fmla="*/ 596181 h 3048000"/>
                <a:gd name="connsiteX23" fmla="*/ 8249 w 1743075"/>
                <a:gd name="connsiteY23" fmla="*/ 508074 h 3048000"/>
                <a:gd name="connsiteX24" fmla="*/ 103022 w 1743075"/>
                <a:gd name="connsiteY24" fmla="*/ 879930 h 3048000"/>
                <a:gd name="connsiteX25" fmla="*/ 478307 w 1743075"/>
                <a:gd name="connsiteY25" fmla="*/ 913077 h 3048000"/>
                <a:gd name="connsiteX26" fmla="*/ 472021 w 1743075"/>
                <a:gd name="connsiteY26" fmla="*/ 983277 h 3048000"/>
                <a:gd name="connsiteX27" fmla="*/ 132836 w 1743075"/>
                <a:gd name="connsiteY27" fmla="*/ 946986 h 3048000"/>
                <a:gd name="connsiteX28" fmla="*/ 386391 w 1743075"/>
                <a:gd name="connsiteY28" fmla="*/ 1311127 h 3048000"/>
                <a:gd name="connsiteX29" fmla="*/ 702145 w 1743075"/>
                <a:gd name="connsiteY29" fmla="*/ 1281600 h 3048000"/>
                <a:gd name="connsiteX30" fmla="*/ 700430 w 1743075"/>
                <a:gd name="connsiteY30" fmla="*/ 1373230 h 3048000"/>
                <a:gd name="connsiteX31" fmla="*/ 513645 w 1743075"/>
                <a:gd name="connsiteY31" fmla="*/ 1426856 h 3048000"/>
                <a:gd name="connsiteX32" fmla="*/ 679380 w 1743075"/>
                <a:gd name="connsiteY32" fmla="*/ 1540775 h 3048000"/>
                <a:gd name="connsiteX33" fmla="*/ 847115 w 1743075"/>
                <a:gd name="connsiteY33" fmla="*/ 1460289 h 3048000"/>
                <a:gd name="connsiteX34" fmla="*/ 851973 w 1743075"/>
                <a:gd name="connsiteY34" fmla="*/ 1509628 h 3048000"/>
                <a:gd name="connsiteX35" fmla="*/ 783774 w 1743075"/>
                <a:gd name="connsiteY35" fmla="*/ 1595639 h 3048000"/>
                <a:gd name="connsiteX36" fmla="*/ 1086098 w 1743075"/>
                <a:gd name="connsiteY36" fmla="*/ 1697366 h 3048000"/>
                <a:gd name="connsiteX37" fmla="*/ 1115911 w 1743075"/>
                <a:gd name="connsiteY37" fmla="*/ 1563540 h 3048000"/>
                <a:gd name="connsiteX38" fmla="*/ 1166298 w 1743075"/>
                <a:gd name="connsiteY38" fmla="*/ 1294649 h 3048000"/>
                <a:gd name="connsiteX39" fmla="*/ 1356798 w 1743075"/>
                <a:gd name="connsiteY39" fmla="*/ 1726417 h 3048000"/>
                <a:gd name="connsiteX40" fmla="*/ 1420330 w 1743075"/>
                <a:gd name="connsiteY40" fmla="*/ 3049535 h 3048000"/>
                <a:gd name="connsiteX41" fmla="*/ 1467574 w 1743075"/>
                <a:gd name="connsiteY41" fmla="*/ 3046678 h 3048000"/>
                <a:gd name="connsiteX42" fmla="*/ 1419758 w 1743075"/>
                <a:gd name="connsiteY42" fmla="*/ 1725369 h 3048000"/>
                <a:gd name="connsiteX43" fmla="*/ 1216114 w 1743075"/>
                <a:gd name="connsiteY43" fmla="*/ 1255692 h 3048000"/>
                <a:gd name="connsiteX44" fmla="*/ 1485957 w 1743075"/>
                <a:gd name="connsiteY44" fmla="*/ 1210639 h 3048000"/>
                <a:gd name="connsiteX45" fmla="*/ 1740275 w 1743075"/>
                <a:gd name="connsiteY45" fmla="*/ 998707 h 3048000"/>
                <a:gd name="connsiteX46" fmla="*/ 1647596 w 1743075"/>
                <a:gd name="connsiteY46" fmla="*/ 598562 h 3048000"/>
                <a:gd name="connsiteX47" fmla="*/ 484213 w 1743075"/>
                <a:gd name="connsiteY47" fmla="*/ 603324 h 3048000"/>
                <a:gd name="connsiteX48" fmla="*/ 488880 w 1743075"/>
                <a:gd name="connsiteY48" fmla="*/ 570463 h 3048000"/>
                <a:gd name="connsiteX49" fmla="*/ 549554 w 1743075"/>
                <a:gd name="connsiteY49" fmla="*/ 613040 h 3048000"/>
                <a:gd name="connsiteX50" fmla="*/ 484213 w 1743075"/>
                <a:gd name="connsiteY50" fmla="*/ 603324 h 3048000"/>
                <a:gd name="connsiteX51" fmla="*/ 686714 w 1743075"/>
                <a:gd name="connsiteY51" fmla="*/ 427683 h 3048000"/>
                <a:gd name="connsiteX52" fmla="*/ 682238 w 1743075"/>
                <a:gd name="connsiteY52" fmla="*/ 562081 h 3048000"/>
                <a:gd name="connsiteX53" fmla="*/ 632327 w 1743075"/>
                <a:gd name="connsiteY53" fmla="*/ 453306 h 3048000"/>
                <a:gd name="connsiteX54" fmla="*/ 686714 w 1743075"/>
                <a:gd name="connsiteY54" fmla="*/ 427683 h 3048000"/>
                <a:gd name="connsiteX55" fmla="*/ 604609 w 1743075"/>
                <a:gd name="connsiteY55" fmla="*/ 855927 h 3048000"/>
                <a:gd name="connsiteX56" fmla="*/ 770344 w 1743075"/>
                <a:gd name="connsiteY56" fmla="*/ 840211 h 3048000"/>
                <a:gd name="connsiteX57" fmla="*/ 656711 w 1743075"/>
                <a:gd name="connsiteY57" fmla="*/ 939652 h 3048000"/>
                <a:gd name="connsiteX58" fmla="*/ 604609 w 1743075"/>
                <a:gd name="connsiteY58" fmla="*/ 855927 h 3048000"/>
                <a:gd name="connsiteX59" fmla="*/ 768058 w 1743075"/>
                <a:gd name="connsiteY59" fmla="*/ 1196732 h 3048000"/>
                <a:gd name="connsiteX60" fmla="*/ 702621 w 1743075"/>
                <a:gd name="connsiteY60" fmla="*/ 1122913 h 3048000"/>
                <a:gd name="connsiteX61" fmla="*/ 914648 w 1743075"/>
                <a:gd name="connsiteY61" fmla="*/ 1062048 h 3048000"/>
                <a:gd name="connsiteX62" fmla="*/ 768058 w 1743075"/>
                <a:gd name="connsiteY62" fmla="*/ 1196732 h 3048000"/>
                <a:gd name="connsiteX63" fmla="*/ 1018661 w 1743075"/>
                <a:gd name="connsiteY63" fmla="*/ 765059 h 3048000"/>
                <a:gd name="connsiteX64" fmla="*/ 1016660 w 1743075"/>
                <a:gd name="connsiteY64" fmla="*/ 645425 h 3048000"/>
                <a:gd name="connsiteX65" fmla="*/ 1076763 w 1743075"/>
                <a:gd name="connsiteY65" fmla="*/ 643710 h 3048000"/>
                <a:gd name="connsiteX66" fmla="*/ 1018661 w 1743075"/>
                <a:gd name="connsiteY66" fmla="*/ 765059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743075" h="3048000">
                  <a:moveTo>
                    <a:pt x="1647596" y="598562"/>
                  </a:moveTo>
                  <a:cubicBezTo>
                    <a:pt x="1603115" y="469974"/>
                    <a:pt x="1430998" y="348054"/>
                    <a:pt x="1400994" y="353579"/>
                  </a:cubicBezTo>
                  <a:cubicBezTo>
                    <a:pt x="1371086" y="359103"/>
                    <a:pt x="1358513" y="423302"/>
                    <a:pt x="1367847" y="558081"/>
                  </a:cubicBezTo>
                  <a:cubicBezTo>
                    <a:pt x="1377563" y="693050"/>
                    <a:pt x="1330700" y="804397"/>
                    <a:pt x="1296029" y="878787"/>
                  </a:cubicBezTo>
                  <a:cubicBezTo>
                    <a:pt x="1261262" y="953463"/>
                    <a:pt x="1211732" y="908029"/>
                    <a:pt x="1204493" y="878597"/>
                  </a:cubicBezTo>
                  <a:cubicBezTo>
                    <a:pt x="1197254" y="849165"/>
                    <a:pt x="1306982" y="619517"/>
                    <a:pt x="1317841" y="527029"/>
                  </a:cubicBezTo>
                  <a:cubicBezTo>
                    <a:pt x="1328604" y="434637"/>
                    <a:pt x="1207446" y="227944"/>
                    <a:pt x="1144391" y="163746"/>
                  </a:cubicBezTo>
                  <a:cubicBezTo>
                    <a:pt x="1081716" y="99452"/>
                    <a:pt x="900836" y="88308"/>
                    <a:pt x="912647" y="127074"/>
                  </a:cubicBezTo>
                  <a:cubicBezTo>
                    <a:pt x="924554" y="165651"/>
                    <a:pt x="969607" y="516933"/>
                    <a:pt x="959891" y="609897"/>
                  </a:cubicBezTo>
                  <a:cubicBezTo>
                    <a:pt x="950366" y="702861"/>
                    <a:pt x="906647" y="667332"/>
                    <a:pt x="889692" y="614659"/>
                  </a:cubicBezTo>
                  <a:cubicBezTo>
                    <a:pt x="872357" y="562176"/>
                    <a:pt x="870642" y="240612"/>
                    <a:pt x="857212" y="176414"/>
                  </a:cubicBezTo>
                  <a:cubicBezTo>
                    <a:pt x="843782" y="112215"/>
                    <a:pt x="800824" y="81545"/>
                    <a:pt x="730910" y="45921"/>
                  </a:cubicBezTo>
                  <a:cubicBezTo>
                    <a:pt x="661092" y="10488"/>
                    <a:pt x="458972" y="72687"/>
                    <a:pt x="458972" y="72687"/>
                  </a:cubicBezTo>
                  <a:cubicBezTo>
                    <a:pt x="478974" y="106310"/>
                    <a:pt x="558889" y="317574"/>
                    <a:pt x="577653" y="366628"/>
                  </a:cubicBezTo>
                  <a:cubicBezTo>
                    <a:pt x="596513" y="415682"/>
                    <a:pt x="613277" y="498645"/>
                    <a:pt x="571938" y="490358"/>
                  </a:cubicBezTo>
                  <a:cubicBezTo>
                    <a:pt x="530504" y="482166"/>
                    <a:pt x="488499" y="348721"/>
                    <a:pt x="446208" y="199179"/>
                  </a:cubicBezTo>
                  <a:cubicBezTo>
                    <a:pt x="404108" y="49541"/>
                    <a:pt x="318097" y="33063"/>
                    <a:pt x="261328" y="14965"/>
                  </a:cubicBezTo>
                  <a:cubicBezTo>
                    <a:pt x="186366" y="-8943"/>
                    <a:pt x="102641" y="106"/>
                    <a:pt x="44253" y="12393"/>
                  </a:cubicBezTo>
                  <a:cubicBezTo>
                    <a:pt x="18726" y="110120"/>
                    <a:pt x="3772" y="212323"/>
                    <a:pt x="629" y="317574"/>
                  </a:cubicBezTo>
                  <a:cubicBezTo>
                    <a:pt x="-514" y="356055"/>
                    <a:pt x="-133" y="394346"/>
                    <a:pt x="2057" y="432160"/>
                  </a:cubicBezTo>
                  <a:cubicBezTo>
                    <a:pt x="21488" y="443114"/>
                    <a:pt x="44444" y="452925"/>
                    <a:pt x="71495" y="461592"/>
                  </a:cubicBezTo>
                  <a:cubicBezTo>
                    <a:pt x="219513" y="508932"/>
                    <a:pt x="352863" y="551413"/>
                    <a:pt x="360197" y="592942"/>
                  </a:cubicBezTo>
                  <a:cubicBezTo>
                    <a:pt x="367722" y="634376"/>
                    <a:pt x="285998" y="613421"/>
                    <a:pt x="236468" y="596181"/>
                  </a:cubicBezTo>
                  <a:cubicBezTo>
                    <a:pt x="180461" y="576845"/>
                    <a:pt x="88354" y="551318"/>
                    <a:pt x="8249" y="508074"/>
                  </a:cubicBezTo>
                  <a:cubicBezTo>
                    <a:pt x="22346" y="638186"/>
                    <a:pt x="54731" y="763059"/>
                    <a:pt x="103022" y="879930"/>
                  </a:cubicBezTo>
                  <a:cubicBezTo>
                    <a:pt x="219037" y="890122"/>
                    <a:pt x="436112" y="898314"/>
                    <a:pt x="478307" y="913077"/>
                  </a:cubicBezTo>
                  <a:cubicBezTo>
                    <a:pt x="530504" y="931080"/>
                    <a:pt x="565175" y="975657"/>
                    <a:pt x="472021" y="983277"/>
                  </a:cubicBezTo>
                  <a:cubicBezTo>
                    <a:pt x="414585" y="987944"/>
                    <a:pt x="254660" y="961941"/>
                    <a:pt x="132836" y="946986"/>
                  </a:cubicBezTo>
                  <a:cubicBezTo>
                    <a:pt x="197320" y="1081956"/>
                    <a:pt x="283235" y="1204828"/>
                    <a:pt x="386391" y="1311127"/>
                  </a:cubicBezTo>
                  <a:cubicBezTo>
                    <a:pt x="608324" y="1256073"/>
                    <a:pt x="678618" y="1275408"/>
                    <a:pt x="702145" y="1281600"/>
                  </a:cubicBezTo>
                  <a:cubicBezTo>
                    <a:pt x="731291" y="1289505"/>
                    <a:pt x="775487" y="1339797"/>
                    <a:pt x="700430" y="1373230"/>
                  </a:cubicBezTo>
                  <a:cubicBezTo>
                    <a:pt x="634422" y="1402377"/>
                    <a:pt x="616039" y="1414188"/>
                    <a:pt x="513645" y="1426856"/>
                  </a:cubicBezTo>
                  <a:cubicBezTo>
                    <a:pt x="565842" y="1468861"/>
                    <a:pt x="621182" y="1506866"/>
                    <a:pt x="679380" y="1540775"/>
                  </a:cubicBezTo>
                  <a:cubicBezTo>
                    <a:pt x="762152" y="1490388"/>
                    <a:pt x="847115" y="1460289"/>
                    <a:pt x="847115" y="1460289"/>
                  </a:cubicBezTo>
                  <a:cubicBezTo>
                    <a:pt x="913314" y="1432952"/>
                    <a:pt x="851973" y="1509628"/>
                    <a:pt x="851973" y="1509628"/>
                  </a:cubicBezTo>
                  <a:lnTo>
                    <a:pt x="783774" y="1595639"/>
                  </a:lnTo>
                  <a:cubicBezTo>
                    <a:pt x="878929" y="1640692"/>
                    <a:pt x="980180" y="1675077"/>
                    <a:pt x="1086098" y="1697366"/>
                  </a:cubicBezTo>
                  <a:cubicBezTo>
                    <a:pt x="1109148" y="1658885"/>
                    <a:pt x="1120292" y="1613070"/>
                    <a:pt x="1115911" y="1563540"/>
                  </a:cubicBezTo>
                  <a:cubicBezTo>
                    <a:pt x="1104576" y="1434381"/>
                    <a:pt x="1142200" y="1309222"/>
                    <a:pt x="1166298" y="1294649"/>
                  </a:cubicBezTo>
                  <a:cubicBezTo>
                    <a:pt x="1166298" y="1294649"/>
                    <a:pt x="1272026" y="1437048"/>
                    <a:pt x="1356798" y="1726417"/>
                  </a:cubicBezTo>
                  <a:cubicBezTo>
                    <a:pt x="1442142" y="2017216"/>
                    <a:pt x="1506150" y="2456794"/>
                    <a:pt x="1420330" y="3049535"/>
                  </a:cubicBezTo>
                  <a:lnTo>
                    <a:pt x="1467574" y="3046678"/>
                  </a:lnTo>
                  <a:cubicBezTo>
                    <a:pt x="1467574" y="3046678"/>
                    <a:pt x="1572063" y="2327064"/>
                    <a:pt x="1419758" y="1725369"/>
                  </a:cubicBezTo>
                  <a:cubicBezTo>
                    <a:pt x="1375943" y="1552491"/>
                    <a:pt x="1310983" y="1389232"/>
                    <a:pt x="1216114" y="1255692"/>
                  </a:cubicBezTo>
                  <a:cubicBezTo>
                    <a:pt x="1231068" y="1231879"/>
                    <a:pt x="1357274" y="1196541"/>
                    <a:pt x="1485957" y="1210639"/>
                  </a:cubicBezTo>
                  <a:cubicBezTo>
                    <a:pt x="1614831" y="1224450"/>
                    <a:pt x="1703794" y="1129200"/>
                    <a:pt x="1740275" y="998707"/>
                  </a:cubicBezTo>
                  <a:cubicBezTo>
                    <a:pt x="1776851" y="868215"/>
                    <a:pt x="1691697" y="727245"/>
                    <a:pt x="1647596" y="598562"/>
                  </a:cubicBezTo>
                  <a:close/>
                  <a:moveTo>
                    <a:pt x="484213" y="603324"/>
                  </a:moveTo>
                  <a:cubicBezTo>
                    <a:pt x="448875" y="581988"/>
                    <a:pt x="475545" y="569225"/>
                    <a:pt x="488880" y="570463"/>
                  </a:cubicBezTo>
                  <a:cubicBezTo>
                    <a:pt x="502025" y="571606"/>
                    <a:pt x="549554" y="613040"/>
                    <a:pt x="549554" y="613040"/>
                  </a:cubicBezTo>
                  <a:cubicBezTo>
                    <a:pt x="549554" y="613040"/>
                    <a:pt x="519741" y="624851"/>
                    <a:pt x="484213" y="603324"/>
                  </a:cubicBezTo>
                  <a:close/>
                  <a:moveTo>
                    <a:pt x="686714" y="427683"/>
                  </a:moveTo>
                  <a:cubicBezTo>
                    <a:pt x="697954" y="448638"/>
                    <a:pt x="682238" y="562081"/>
                    <a:pt x="682238" y="562081"/>
                  </a:cubicBezTo>
                  <a:cubicBezTo>
                    <a:pt x="682238" y="562081"/>
                    <a:pt x="634994" y="528077"/>
                    <a:pt x="632327" y="453306"/>
                  </a:cubicBezTo>
                  <a:cubicBezTo>
                    <a:pt x="629755" y="378439"/>
                    <a:pt x="675380" y="406443"/>
                    <a:pt x="686714" y="427683"/>
                  </a:cubicBezTo>
                  <a:close/>
                  <a:moveTo>
                    <a:pt x="604609" y="855927"/>
                  </a:moveTo>
                  <a:cubicBezTo>
                    <a:pt x="636613" y="832305"/>
                    <a:pt x="770344" y="840211"/>
                    <a:pt x="770344" y="840211"/>
                  </a:cubicBezTo>
                  <a:cubicBezTo>
                    <a:pt x="770344" y="840211"/>
                    <a:pt x="777773" y="917554"/>
                    <a:pt x="656711" y="939652"/>
                  </a:cubicBezTo>
                  <a:cubicBezTo>
                    <a:pt x="535934" y="961750"/>
                    <a:pt x="572605" y="879645"/>
                    <a:pt x="604609" y="855927"/>
                  </a:cubicBezTo>
                  <a:close/>
                  <a:moveTo>
                    <a:pt x="768058" y="1196732"/>
                  </a:moveTo>
                  <a:cubicBezTo>
                    <a:pt x="652520" y="1238547"/>
                    <a:pt x="674999" y="1151583"/>
                    <a:pt x="702621" y="1122913"/>
                  </a:cubicBezTo>
                  <a:cubicBezTo>
                    <a:pt x="730053" y="1094052"/>
                    <a:pt x="914648" y="1062048"/>
                    <a:pt x="914648" y="1062048"/>
                  </a:cubicBezTo>
                  <a:cubicBezTo>
                    <a:pt x="914648" y="1062048"/>
                    <a:pt x="883596" y="1155012"/>
                    <a:pt x="768058" y="1196732"/>
                  </a:cubicBezTo>
                  <a:close/>
                  <a:moveTo>
                    <a:pt x="1018661" y="765059"/>
                  </a:moveTo>
                  <a:cubicBezTo>
                    <a:pt x="1018661" y="765059"/>
                    <a:pt x="988847" y="714862"/>
                    <a:pt x="1016660" y="645425"/>
                  </a:cubicBezTo>
                  <a:cubicBezTo>
                    <a:pt x="1044473" y="575797"/>
                    <a:pt x="1074953" y="619803"/>
                    <a:pt x="1076763" y="643710"/>
                  </a:cubicBezTo>
                  <a:cubicBezTo>
                    <a:pt x="1078668" y="667618"/>
                    <a:pt x="1018661" y="765059"/>
                    <a:pt x="1018661" y="765059"/>
                  </a:cubicBezTo>
                  <a:close/>
                </a:path>
              </a:pathLst>
            </a:custGeom>
            <a:solidFill>
              <a:srgbClr val="CCDC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95D9B1F-E221-4B70-8522-8E44E0FAAC45}"/>
                </a:ext>
              </a:extLst>
            </p:cNvPr>
            <p:cNvSpPr/>
            <p:nvPr/>
          </p:nvSpPr>
          <p:spPr>
            <a:xfrm>
              <a:off x="11233369" y="5397912"/>
              <a:ext cx="152400" cy="419100"/>
            </a:xfrm>
            <a:custGeom>
              <a:avLst/>
              <a:gdLst>
                <a:gd name="connsiteX0" fmla="*/ 109825 w 152400"/>
                <a:gd name="connsiteY0" fmla="*/ 305086 h 419100"/>
                <a:gd name="connsiteX1" fmla="*/ 111254 w 152400"/>
                <a:gd name="connsiteY1" fmla="*/ 419671 h 419100"/>
                <a:gd name="connsiteX2" fmla="*/ 383 w 152400"/>
                <a:gd name="connsiteY2" fmla="*/ 260604 h 419100"/>
                <a:gd name="connsiteX3" fmla="*/ 76011 w 152400"/>
                <a:gd name="connsiteY3" fmla="*/ 21241 h 419100"/>
                <a:gd name="connsiteX4" fmla="*/ 79059 w 152400"/>
                <a:gd name="connsiteY4" fmla="*/ 20669 h 419100"/>
                <a:gd name="connsiteX5" fmla="*/ 153450 w 152400"/>
                <a:gd name="connsiteY5" fmla="*/ 0 h 419100"/>
                <a:gd name="connsiteX6" fmla="*/ 109825 w 152400"/>
                <a:gd name="connsiteY6" fmla="*/ 305086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419100">
                  <a:moveTo>
                    <a:pt x="109825" y="305086"/>
                  </a:moveTo>
                  <a:cubicBezTo>
                    <a:pt x="108682" y="343567"/>
                    <a:pt x="109063" y="381857"/>
                    <a:pt x="111254" y="419671"/>
                  </a:cubicBezTo>
                  <a:cubicBezTo>
                    <a:pt x="16480" y="367475"/>
                    <a:pt x="4479" y="295942"/>
                    <a:pt x="383" y="260604"/>
                  </a:cubicBezTo>
                  <a:cubicBezTo>
                    <a:pt x="-5904" y="208407"/>
                    <a:pt x="67153" y="65532"/>
                    <a:pt x="76011" y="21241"/>
                  </a:cubicBezTo>
                  <a:cubicBezTo>
                    <a:pt x="77917" y="20955"/>
                    <a:pt x="79059" y="20669"/>
                    <a:pt x="79059" y="20669"/>
                  </a:cubicBezTo>
                  <a:cubicBezTo>
                    <a:pt x="79059" y="20669"/>
                    <a:pt x="108968" y="9335"/>
                    <a:pt x="153450" y="0"/>
                  </a:cubicBezTo>
                  <a:cubicBezTo>
                    <a:pt x="127923" y="97631"/>
                    <a:pt x="112969" y="199835"/>
                    <a:pt x="109825" y="305086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5E38D84-A1F6-4284-8485-368FBEEFE44C}"/>
                </a:ext>
              </a:extLst>
            </p:cNvPr>
            <p:cNvSpPr/>
            <p:nvPr/>
          </p:nvSpPr>
          <p:spPr>
            <a:xfrm>
              <a:off x="11240002" y="5818631"/>
              <a:ext cx="200025" cy="438150"/>
            </a:xfrm>
            <a:custGeom>
              <a:avLst/>
              <a:gdLst>
                <a:gd name="connsiteX0" fmla="*/ 205491 w 200025"/>
                <a:gd name="connsiteY0" fmla="*/ 446818 h 438150"/>
                <a:gd name="connsiteX1" fmla="*/ 143102 w 200025"/>
                <a:gd name="connsiteY1" fmla="*/ 438912 h 438150"/>
                <a:gd name="connsiteX2" fmla="*/ 15372 w 200025"/>
                <a:gd name="connsiteY2" fmla="*/ 310134 h 438150"/>
                <a:gd name="connsiteX3" fmla="*/ 9276 w 200025"/>
                <a:gd name="connsiteY3" fmla="*/ 0 h 438150"/>
                <a:gd name="connsiteX4" fmla="*/ 110812 w 200025"/>
                <a:gd name="connsiteY4" fmla="*/ 75057 h 438150"/>
                <a:gd name="connsiteX5" fmla="*/ 205491 w 200025"/>
                <a:gd name="connsiteY5" fmla="*/ 446818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025" h="438150">
                  <a:moveTo>
                    <a:pt x="205491" y="446818"/>
                  </a:moveTo>
                  <a:cubicBezTo>
                    <a:pt x="177487" y="444341"/>
                    <a:pt x="155485" y="441769"/>
                    <a:pt x="143102" y="438912"/>
                  </a:cubicBezTo>
                  <a:cubicBezTo>
                    <a:pt x="79285" y="424053"/>
                    <a:pt x="34708" y="385953"/>
                    <a:pt x="15372" y="310134"/>
                  </a:cubicBezTo>
                  <a:cubicBezTo>
                    <a:pt x="-15203" y="191643"/>
                    <a:pt x="9276" y="0"/>
                    <a:pt x="9276" y="0"/>
                  </a:cubicBezTo>
                  <a:cubicBezTo>
                    <a:pt x="36898" y="29908"/>
                    <a:pt x="72427" y="54578"/>
                    <a:pt x="110812" y="75057"/>
                  </a:cubicBezTo>
                  <a:cubicBezTo>
                    <a:pt x="124814" y="205073"/>
                    <a:pt x="157199" y="329946"/>
                    <a:pt x="205491" y="446818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BABF625C-DBD5-4B5F-93CA-E02D479BC4E5}"/>
                </a:ext>
              </a:extLst>
            </p:cNvPr>
            <p:cNvSpPr/>
            <p:nvPr/>
          </p:nvSpPr>
          <p:spPr>
            <a:xfrm>
              <a:off x="11298113" y="6322258"/>
              <a:ext cx="428625" cy="428625"/>
            </a:xfrm>
            <a:custGeom>
              <a:avLst/>
              <a:gdLst>
                <a:gd name="connsiteX0" fmla="*/ 430844 w 428625"/>
                <a:gd name="connsiteY0" fmla="*/ 374293 h 428625"/>
                <a:gd name="connsiteX1" fmla="*/ 243392 w 428625"/>
                <a:gd name="connsiteY1" fmla="*/ 428014 h 428625"/>
                <a:gd name="connsiteX2" fmla="*/ 59846 w 428625"/>
                <a:gd name="connsiteY2" fmla="*/ 237323 h 428625"/>
                <a:gd name="connsiteX3" fmla="*/ 27746 w 428625"/>
                <a:gd name="connsiteY3" fmla="*/ 4818 h 428625"/>
                <a:gd name="connsiteX4" fmla="*/ 177289 w 428625"/>
                <a:gd name="connsiteY4" fmla="*/ 10152 h 428625"/>
                <a:gd name="connsiteX5" fmla="*/ 430844 w 428625"/>
                <a:gd name="connsiteY5" fmla="*/ 374293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625" h="428625">
                  <a:moveTo>
                    <a:pt x="430844" y="374293"/>
                  </a:moveTo>
                  <a:cubicBezTo>
                    <a:pt x="377600" y="387533"/>
                    <a:pt x="315592" y="404963"/>
                    <a:pt x="243392" y="428014"/>
                  </a:cubicBezTo>
                  <a:cubicBezTo>
                    <a:pt x="154619" y="456398"/>
                    <a:pt x="119282" y="344575"/>
                    <a:pt x="59846" y="237323"/>
                  </a:cubicBezTo>
                  <a:cubicBezTo>
                    <a:pt x="16412" y="158742"/>
                    <a:pt x="-31690" y="48538"/>
                    <a:pt x="27746" y="4818"/>
                  </a:cubicBezTo>
                  <a:cubicBezTo>
                    <a:pt x="40224" y="-4326"/>
                    <a:pt x="101279" y="722"/>
                    <a:pt x="177289" y="10152"/>
                  </a:cubicBezTo>
                  <a:cubicBezTo>
                    <a:pt x="241773" y="145217"/>
                    <a:pt x="327689" y="268089"/>
                    <a:pt x="430844" y="374293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59BA4609-C03F-40E3-905B-E60456EB3FAB}"/>
                </a:ext>
              </a:extLst>
            </p:cNvPr>
            <p:cNvSpPr/>
            <p:nvPr/>
          </p:nvSpPr>
          <p:spPr>
            <a:xfrm>
              <a:off x="11624719" y="6812279"/>
              <a:ext cx="390525" cy="276225"/>
            </a:xfrm>
            <a:custGeom>
              <a:avLst/>
              <a:gdLst>
                <a:gd name="connsiteX0" fmla="*/ 397227 w 390525"/>
                <a:gd name="connsiteY0" fmla="*/ 113824 h 276225"/>
                <a:gd name="connsiteX1" fmla="*/ 253971 w 390525"/>
                <a:gd name="connsiteY1" fmla="*/ 251936 h 276225"/>
                <a:gd name="connsiteX2" fmla="*/ 191868 w 390525"/>
                <a:gd name="connsiteY2" fmla="*/ 279083 h 276225"/>
                <a:gd name="connsiteX3" fmla="*/ 6893 w 390525"/>
                <a:gd name="connsiteY3" fmla="*/ 63246 h 276225"/>
                <a:gd name="connsiteX4" fmla="*/ 183772 w 390525"/>
                <a:gd name="connsiteY4" fmla="*/ 5429 h 276225"/>
                <a:gd name="connsiteX5" fmla="*/ 231588 w 390525"/>
                <a:gd name="connsiteY5" fmla="*/ 0 h 276225"/>
                <a:gd name="connsiteX6" fmla="*/ 397227 w 390525"/>
                <a:gd name="connsiteY6" fmla="*/ 11382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0525" h="276225">
                  <a:moveTo>
                    <a:pt x="397227" y="113824"/>
                  </a:moveTo>
                  <a:cubicBezTo>
                    <a:pt x="337220" y="150400"/>
                    <a:pt x="278260" y="197644"/>
                    <a:pt x="253971" y="251936"/>
                  </a:cubicBezTo>
                  <a:cubicBezTo>
                    <a:pt x="243113" y="275939"/>
                    <a:pt x="216443" y="288703"/>
                    <a:pt x="191868" y="279083"/>
                  </a:cubicBezTo>
                  <a:cubicBezTo>
                    <a:pt x="111287" y="248221"/>
                    <a:pt x="-33207" y="175736"/>
                    <a:pt x="6893" y="63246"/>
                  </a:cubicBezTo>
                  <a:cubicBezTo>
                    <a:pt x="17085" y="34576"/>
                    <a:pt x="49279" y="19336"/>
                    <a:pt x="183772" y="5429"/>
                  </a:cubicBezTo>
                  <a:cubicBezTo>
                    <a:pt x="201584" y="3620"/>
                    <a:pt x="217300" y="1810"/>
                    <a:pt x="231588" y="0"/>
                  </a:cubicBezTo>
                  <a:cubicBezTo>
                    <a:pt x="283785" y="41910"/>
                    <a:pt x="339125" y="80010"/>
                    <a:pt x="397227" y="113824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1B03632-CF3B-4E5A-B4BF-02D4EB667063}"/>
                </a:ext>
              </a:extLst>
            </p:cNvPr>
            <p:cNvSpPr/>
            <p:nvPr/>
          </p:nvSpPr>
          <p:spPr>
            <a:xfrm>
              <a:off x="12021484" y="6981062"/>
              <a:ext cx="400050" cy="219075"/>
            </a:xfrm>
            <a:custGeom>
              <a:avLst/>
              <a:gdLst>
                <a:gd name="connsiteX0" fmla="*/ 407180 w 400050"/>
                <a:gd name="connsiteY0" fmla="*/ 101632 h 219075"/>
                <a:gd name="connsiteX1" fmla="*/ 220299 w 400050"/>
                <a:gd name="connsiteY1" fmla="*/ 217646 h 219075"/>
                <a:gd name="connsiteX2" fmla="*/ 40372 w 400050"/>
                <a:gd name="connsiteY2" fmla="*/ 204883 h 219075"/>
                <a:gd name="connsiteX3" fmla="*/ 11988 w 400050"/>
                <a:gd name="connsiteY3" fmla="*/ 117348 h 219075"/>
                <a:gd name="connsiteX4" fmla="*/ 104856 w 400050"/>
                <a:gd name="connsiteY4" fmla="*/ 0 h 219075"/>
                <a:gd name="connsiteX5" fmla="*/ 407180 w 400050"/>
                <a:gd name="connsiteY5" fmla="*/ 101632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219075">
                  <a:moveTo>
                    <a:pt x="407180" y="101632"/>
                  </a:moveTo>
                  <a:cubicBezTo>
                    <a:pt x="370318" y="163449"/>
                    <a:pt x="302881" y="206692"/>
                    <a:pt x="220299" y="217646"/>
                  </a:cubicBezTo>
                  <a:cubicBezTo>
                    <a:pt x="154577" y="226600"/>
                    <a:pt x="95808" y="219742"/>
                    <a:pt x="40372" y="204883"/>
                  </a:cubicBezTo>
                  <a:cubicBezTo>
                    <a:pt x="2272" y="194500"/>
                    <a:pt x="-12492" y="148209"/>
                    <a:pt x="11988" y="117348"/>
                  </a:cubicBezTo>
                  <a:lnTo>
                    <a:pt x="104856" y="0"/>
                  </a:lnTo>
                  <a:cubicBezTo>
                    <a:pt x="200011" y="45053"/>
                    <a:pt x="301262" y="79343"/>
                    <a:pt x="407180" y="101632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54E2A941-92AF-4DE8-A079-7841C50C4FBD}"/>
                </a:ext>
              </a:extLst>
            </p:cNvPr>
            <p:cNvSpPr/>
            <p:nvPr/>
          </p:nvSpPr>
          <p:spPr>
            <a:xfrm>
              <a:off x="11978131" y="7981378"/>
              <a:ext cx="1628775" cy="1000125"/>
            </a:xfrm>
            <a:custGeom>
              <a:avLst/>
              <a:gdLst>
                <a:gd name="connsiteX0" fmla="*/ 593217 w 1628775"/>
                <a:gd name="connsiteY0" fmla="*/ 1004316 h 1000125"/>
                <a:gd name="connsiteX1" fmla="*/ 1038701 w 1628775"/>
                <a:gd name="connsiteY1" fmla="*/ 1004316 h 1000125"/>
                <a:gd name="connsiteX2" fmla="*/ 1517237 w 1628775"/>
                <a:gd name="connsiteY2" fmla="*/ 607695 h 1000125"/>
                <a:gd name="connsiteX3" fmla="*/ 1632014 w 1628775"/>
                <a:gd name="connsiteY3" fmla="*/ 0 h 1000125"/>
                <a:gd name="connsiteX4" fmla="*/ 0 w 1628775"/>
                <a:gd name="connsiteY4" fmla="*/ 0 h 1000125"/>
                <a:gd name="connsiteX5" fmla="*/ 114776 w 1628775"/>
                <a:gd name="connsiteY5" fmla="*/ 607695 h 1000125"/>
                <a:gd name="connsiteX6" fmla="*/ 593217 w 1628775"/>
                <a:gd name="connsiteY6" fmla="*/ 1004316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28775" h="1000125">
                  <a:moveTo>
                    <a:pt x="593217" y="1004316"/>
                  </a:moveTo>
                  <a:lnTo>
                    <a:pt x="1038701" y="1004316"/>
                  </a:lnTo>
                  <a:cubicBezTo>
                    <a:pt x="1272826" y="1004316"/>
                    <a:pt x="1473803" y="837724"/>
                    <a:pt x="1517237" y="607695"/>
                  </a:cubicBezTo>
                  <a:lnTo>
                    <a:pt x="1632014" y="0"/>
                  </a:lnTo>
                  <a:lnTo>
                    <a:pt x="0" y="0"/>
                  </a:lnTo>
                  <a:lnTo>
                    <a:pt x="114776" y="607695"/>
                  </a:lnTo>
                  <a:cubicBezTo>
                    <a:pt x="158210" y="837724"/>
                    <a:pt x="359188" y="1004316"/>
                    <a:pt x="593217" y="1004316"/>
                  </a:cubicBezTo>
                  <a:close/>
                </a:path>
              </a:pathLst>
            </a:custGeom>
            <a:solidFill>
              <a:srgbClr val="B2CD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4A6C34D-6800-46CA-AA4C-4FE6DE2F9B16}"/>
                </a:ext>
              </a:extLst>
            </p:cNvPr>
            <p:cNvSpPr/>
            <p:nvPr/>
          </p:nvSpPr>
          <p:spPr>
            <a:xfrm>
              <a:off x="11978176" y="7981479"/>
              <a:ext cx="1628775" cy="276225"/>
            </a:xfrm>
            <a:custGeom>
              <a:avLst/>
              <a:gdLst>
                <a:gd name="connsiteX0" fmla="*/ 1631918 w 1628775"/>
                <a:gd name="connsiteY0" fmla="*/ 277749 h 276225"/>
                <a:gd name="connsiteX1" fmla="*/ 0 w 1628775"/>
                <a:gd name="connsiteY1" fmla="*/ 277749 h 276225"/>
                <a:gd name="connsiteX2" fmla="*/ 0 w 1628775"/>
                <a:gd name="connsiteY2" fmla="*/ 0 h 276225"/>
                <a:gd name="connsiteX3" fmla="*/ 1631918 w 1628775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8775" h="276225">
                  <a:moveTo>
                    <a:pt x="1631918" y="277749"/>
                  </a:moveTo>
                  <a:lnTo>
                    <a:pt x="0" y="277749"/>
                  </a:lnTo>
                  <a:lnTo>
                    <a:pt x="0" y="0"/>
                  </a:lnTo>
                  <a:lnTo>
                    <a:pt x="1631918" y="0"/>
                  </a:lnTo>
                  <a:close/>
                </a:path>
              </a:pathLst>
            </a:custGeom>
            <a:solidFill>
              <a:srgbClr val="6586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00"/>
            </a:p>
          </p:txBody>
        </p:sp>
      </p:grp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F6693F2A-38D1-4D33-B42E-D02BD04043FF}"/>
              </a:ext>
            </a:extLst>
          </p:cNvPr>
          <p:cNvSpPr txBox="1"/>
          <p:nvPr/>
        </p:nvSpPr>
        <p:spPr>
          <a:xfrm>
            <a:off x="1922574" y="2979028"/>
            <a:ext cx="4477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B0F0"/>
                </a:solidFill>
              </a:rPr>
              <a:t>Muito Obrigado!</a:t>
            </a:r>
          </a:p>
        </p:txBody>
      </p:sp>
    </p:spTree>
    <p:extLst>
      <p:ext uri="{BB962C8B-B14F-4D97-AF65-F5344CB8AC3E}">
        <p14:creationId xmlns:p14="http://schemas.microsoft.com/office/powerpoint/2010/main" val="8921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</p:bldLst>
  </p:timing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12420</TotalTime>
  <Words>66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Designball-Documents-02</vt:lpstr>
      <vt:lpstr>Designball-Electronic-Device-02</vt:lpstr>
      <vt:lpstr>dt-business-03</vt:lpstr>
      <vt:lpstr>Open Sans Bold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PECEGE</dc:creator>
  <cp:lastModifiedBy>david douglas braga</cp:lastModifiedBy>
  <cp:revision>39</cp:revision>
  <dcterms:created xsi:type="dcterms:W3CDTF">2020-07-24T13:01:39Z</dcterms:created>
  <dcterms:modified xsi:type="dcterms:W3CDTF">2021-04-26T02:00:19Z</dcterms:modified>
</cp:coreProperties>
</file>